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0" r:id="rId15"/>
    <p:sldId id="272" r:id="rId16"/>
    <p:sldId id="273" r:id="rId17"/>
    <p:sldId id="274" r:id="rId18"/>
    <p:sldId id="275" r:id="rId19"/>
    <p:sldId id="281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21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710812315242012E-2"/>
          <c:y val="0.1405817939495918"/>
          <c:w val="0.83799469301066265"/>
          <c:h val="0.6396841112874046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жылдык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Лист1!$A$2:$A$18</c:f>
              <c:strCache>
                <c:ptCount val="17"/>
                <c:pt idx="0">
                  <c:v>кыргыз тил</c:v>
                </c:pt>
                <c:pt idx="1">
                  <c:v>кыргыз адабият</c:v>
                </c:pt>
                <c:pt idx="2">
                  <c:v>орус тил</c:v>
                </c:pt>
                <c:pt idx="3">
                  <c:v>орус адабият</c:v>
                </c:pt>
                <c:pt idx="4">
                  <c:v>матем</c:v>
                </c:pt>
                <c:pt idx="5">
                  <c:v>физика</c:v>
                </c:pt>
                <c:pt idx="6">
                  <c:v>химия</c:v>
                </c:pt>
                <c:pt idx="7">
                  <c:v>ЧИО</c:v>
                </c:pt>
                <c:pt idx="8">
                  <c:v>тарых</c:v>
                </c:pt>
                <c:pt idx="9">
                  <c:v>биология</c:v>
                </c:pt>
                <c:pt idx="10">
                  <c:v>география</c:v>
                </c:pt>
                <c:pt idx="11">
                  <c:v>англ.тил.</c:v>
                </c:pt>
                <c:pt idx="12">
                  <c:v>сурот</c:v>
                </c:pt>
                <c:pt idx="13">
                  <c:v>музыка</c:v>
                </c:pt>
                <c:pt idx="14">
                  <c:v>дене тарбия</c:v>
                </c:pt>
                <c:pt idx="15">
                  <c:v>эмгек</c:v>
                </c:pt>
                <c:pt idx="16">
                  <c:v>ОИВТ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45</c:v>
                </c:pt>
                <c:pt idx="1">
                  <c:v>46</c:v>
                </c:pt>
                <c:pt idx="2">
                  <c:v>59</c:v>
                </c:pt>
                <c:pt idx="3">
                  <c:v>63</c:v>
                </c:pt>
                <c:pt idx="4">
                  <c:v>46</c:v>
                </c:pt>
                <c:pt idx="5">
                  <c:v>42</c:v>
                </c:pt>
                <c:pt idx="6">
                  <c:v>50</c:v>
                </c:pt>
                <c:pt idx="7">
                  <c:v>64</c:v>
                </c:pt>
                <c:pt idx="8">
                  <c:v>65</c:v>
                </c:pt>
                <c:pt idx="9">
                  <c:v>56</c:v>
                </c:pt>
                <c:pt idx="10">
                  <c:v>50</c:v>
                </c:pt>
                <c:pt idx="11">
                  <c:v>62</c:v>
                </c:pt>
                <c:pt idx="12">
                  <c:v>62</c:v>
                </c:pt>
                <c:pt idx="13">
                  <c:v>72</c:v>
                </c:pt>
                <c:pt idx="14">
                  <c:v>85</c:v>
                </c:pt>
                <c:pt idx="15">
                  <c:v>63</c:v>
                </c:pt>
                <c:pt idx="16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41-49DB-9ED4-DBBBDA5B61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852928"/>
        <c:axId val="106017152"/>
      </c:lineChart>
      <c:catAx>
        <c:axId val="105852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6017152"/>
        <c:crosses val="autoZero"/>
        <c:auto val="1"/>
        <c:lblAlgn val="ctr"/>
        <c:lblOffset val="100"/>
        <c:noMultiLvlLbl val="0"/>
      </c:catAx>
      <c:valAx>
        <c:axId val="106017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58529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710812315241984E-2"/>
          <c:y val="0.1405817939495918"/>
          <c:w val="0.83799469301066265"/>
          <c:h val="0.639684111287405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жылдык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Лист1!$A$2:$A$19</c:f>
              <c:strCache>
                <c:ptCount val="9"/>
                <c:pt idx="0">
                  <c:v>2-класс</c:v>
                </c:pt>
                <c:pt idx="1">
                  <c:v>3-класс</c:v>
                </c:pt>
                <c:pt idx="2">
                  <c:v>4-класс</c:v>
                </c:pt>
                <c:pt idx="3">
                  <c:v>5-класс</c:v>
                </c:pt>
                <c:pt idx="4">
                  <c:v>6-класс</c:v>
                </c:pt>
                <c:pt idx="5">
                  <c:v>7-класс</c:v>
                </c:pt>
                <c:pt idx="6">
                  <c:v>8-класс</c:v>
                </c:pt>
                <c:pt idx="7">
                  <c:v>9-класс</c:v>
                </c:pt>
                <c:pt idx="8">
                  <c:v>жалпы</c:v>
                </c:pt>
              </c:strCache>
            </c:str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42.2</c:v>
                </c:pt>
                <c:pt idx="1">
                  <c:v>61</c:v>
                </c:pt>
                <c:pt idx="2">
                  <c:v>42</c:v>
                </c:pt>
                <c:pt idx="3">
                  <c:v>46.7</c:v>
                </c:pt>
                <c:pt idx="4">
                  <c:v>48</c:v>
                </c:pt>
                <c:pt idx="5">
                  <c:v>42</c:v>
                </c:pt>
                <c:pt idx="6">
                  <c:v>49</c:v>
                </c:pt>
                <c:pt idx="7">
                  <c:v>38</c:v>
                </c:pt>
                <c:pt idx="8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F2-422C-BA76-D865647643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521920"/>
        <c:axId val="107523456"/>
      </c:lineChart>
      <c:catAx>
        <c:axId val="107521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7523456"/>
        <c:crosses val="autoZero"/>
        <c:auto val="1"/>
        <c:lblAlgn val="ctr"/>
        <c:lblOffset val="100"/>
        <c:noMultiLvlLbl val="0"/>
      </c:catAx>
      <c:valAx>
        <c:axId val="107523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752192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1"/>
  <c:style val="2"/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6"/>
          <c:order val="6"/>
          <c:tx>
            <c:strRef>
              <c:f>Лист1!$B$1</c:f>
            </c:strRef>
          </c:tx>
          <c:invertIfNegative val="1"/>
          <c:dLbls>
            <c:spPr>
              <a:noFill/>
              <a:ln>
                <a:noFill/>
              </a:ln>
              <a:effectLst/>
            </c:sp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Лист1!$A$2:$A$3</c:f>
            </c:multiLvlStrRef>
          </c:cat>
          <c:val>
            <c:numRef>
              <c:f>Лист1!$B$2:$B$3</c:f>
            </c:numRef>
          </c:val>
          <c:extLst>
            <c:ext xmlns:c16="http://schemas.microsoft.com/office/drawing/2014/chart" uri="{C3380CC4-5D6E-409C-BE32-E72D297353CC}">
              <c16:uniqueId val="{00000000-7A89-4F61-A627-ABF234669038}"/>
            </c:ext>
          </c:extLst>
        </c:ser>
        <c:ser>
          <c:idx val="7"/>
          <c:order val="7"/>
          <c:tx>
            <c:strRef>
              <c:f>Лист1!$C$1</c:f>
            </c:strRef>
          </c:tx>
          <c:invertIfNegative val="1"/>
          <c:dLbls>
            <c:spPr>
              <a:noFill/>
              <a:ln>
                <a:noFill/>
              </a:ln>
              <a:effectLst/>
            </c:sp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Лист1!$A$2:$A$3</c:f>
            </c:multiLvlStrRef>
          </c:cat>
          <c:val>
            <c:numRef>
              <c:f>Лист1!$C$2:$C$3</c:f>
            </c:numRef>
          </c:val>
          <c:extLst>
            <c:ext xmlns:c16="http://schemas.microsoft.com/office/drawing/2014/chart" uri="{C3380CC4-5D6E-409C-BE32-E72D297353CC}">
              <c16:uniqueId val="{00000001-7A89-4F61-A627-ABF234669038}"/>
            </c:ext>
          </c:extLst>
        </c:ser>
        <c:ser>
          <c:idx val="8"/>
          <c:order val="8"/>
          <c:tx>
            <c:strRef>
              <c:f>Лист1!$D$1</c:f>
            </c:strRef>
          </c:tx>
          <c:invertIfNegative val="1"/>
          <c:dLbls>
            <c:spPr>
              <a:noFill/>
              <a:ln>
                <a:noFill/>
              </a:ln>
              <a:effectLst/>
            </c:sp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Лист1!$A$2:$A$3</c:f>
            </c:multiLvlStrRef>
          </c:cat>
          <c:val>
            <c:numRef>
              <c:f>Лист1!$D$2:$D$3</c:f>
            </c:numRef>
          </c:val>
          <c:extLst>
            <c:ext xmlns:c16="http://schemas.microsoft.com/office/drawing/2014/chart" uri="{C3380CC4-5D6E-409C-BE32-E72D297353CC}">
              <c16:uniqueId val="{00000002-7A89-4F61-A627-ABF234669038}"/>
            </c:ext>
          </c:extLst>
        </c:ser>
        <c:ser>
          <c:idx val="9"/>
          <c:order val="9"/>
          <c:tx>
            <c:strRef>
              <c:f>Лист1!$E$1</c:f>
            </c:strRef>
          </c:tx>
          <c:invertIfNegative val="1"/>
          <c:dLbls>
            <c:spPr>
              <a:noFill/>
              <a:ln>
                <a:noFill/>
              </a:ln>
              <a:effectLst/>
            </c:sp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Лист1!$A$2:$A$3</c:f>
            </c:multiLvlStrRef>
          </c:cat>
          <c:val>
            <c:numRef>
              <c:f>Лист1!$E$2:$E$3</c:f>
            </c:numRef>
          </c:val>
          <c:extLst>
            <c:ext xmlns:c16="http://schemas.microsoft.com/office/drawing/2014/chart" uri="{C3380CC4-5D6E-409C-BE32-E72D297353CC}">
              <c16:uniqueId val="{00000003-7A89-4F61-A627-ABF234669038}"/>
            </c:ext>
          </c:extLst>
        </c:ser>
        <c:ser>
          <c:idx val="10"/>
          <c:order val="10"/>
          <c:tx>
            <c:strRef>
              <c:f>Лист1!$F$1</c:f>
            </c:strRef>
          </c:tx>
          <c:invertIfNegative val="1"/>
          <c:dLbls>
            <c:spPr>
              <a:noFill/>
              <a:ln>
                <a:noFill/>
              </a:ln>
              <a:effectLst/>
            </c:sp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Лист1!$A$2:$A$3</c:f>
            </c:multiLvlStrRef>
          </c:cat>
          <c:val>
            <c:numRef>
              <c:f>Лист1!$F$2:$F$3</c:f>
            </c:numRef>
          </c:val>
          <c:extLst>
            <c:ext xmlns:c16="http://schemas.microsoft.com/office/drawing/2014/chart" uri="{C3380CC4-5D6E-409C-BE32-E72D297353CC}">
              <c16:uniqueId val="{00000004-7A89-4F61-A627-ABF234669038}"/>
            </c:ext>
          </c:extLst>
        </c:ser>
        <c:ser>
          <c:idx val="11"/>
          <c:order val="11"/>
          <c:tx>
            <c:strRef>
              <c:f>Лист1!$G$1</c:f>
            </c:strRef>
          </c:tx>
          <c:invertIfNegative val="1"/>
          <c:dLbls>
            <c:spPr>
              <a:noFill/>
              <a:ln>
                <a:noFill/>
              </a:ln>
              <a:effectLst/>
            </c:sp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Лист1!$A$2:$A$3</c:f>
            </c:multiLvlStrRef>
          </c:cat>
          <c:val>
            <c:numRef>
              <c:f>Лист1!$G$2:$G$3</c:f>
            </c:numRef>
          </c:val>
          <c:extLst>
            <c:ext xmlns:c16="http://schemas.microsoft.com/office/drawing/2014/chart" uri="{C3380CC4-5D6E-409C-BE32-E72D297353CC}">
              <c16:uniqueId val="{00000005-7A89-4F61-A627-ABF234669038}"/>
            </c:ext>
          </c:extLst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1-4 кл</c:v>
                </c:pt>
              </c:strCache>
            </c:strRef>
          </c:tx>
          <c:invertIfNegative val="1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45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9A9-488A-8C1A-BBBE296902B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1"/>
                <c:pt idx="0">
                  <c:v>жылдык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A9-488A-8C1A-BBBE296902B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5-9кл</c:v>
                </c:pt>
              </c:strCache>
            </c:strRef>
          </c:tx>
          <c:invertIfNegative val="1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40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9A9-488A-8C1A-BBBE296902B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1"/>
                <c:pt idx="0">
                  <c:v>жылдык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A9-488A-8C1A-BBBE296902B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жалпы</c:v>
                </c:pt>
              </c:strCache>
            </c:strRef>
          </c:tx>
          <c:invertIfNegative val="1"/>
          <c:dLbls>
            <c:spPr>
              <a:noFill/>
              <a:ln>
                <a:noFill/>
              </a:ln>
              <a:effectLst/>
            </c:sp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1"/>
                <c:pt idx="0">
                  <c:v>жылдык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4-69A9-488A-8C1A-BBBE296902B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invertIfNegative val="1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50</a:t>
                    </a:r>
                    <a:endParaRPr lang="en-US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9A9-488A-8C1A-BBBE296902B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1"/>
                <c:pt idx="0">
                  <c:v>жылдык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6-69A9-488A-8C1A-BBBE296902BD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Столбец1</c:v>
                </c:pt>
              </c:strCache>
            </c:strRef>
          </c:tx>
          <c:invertIfNegative val="1"/>
          <c:dLbls>
            <c:spPr>
              <a:noFill/>
              <a:ln>
                <a:noFill/>
              </a:ln>
              <a:effectLst/>
            </c:sp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1"/>
                <c:pt idx="0">
                  <c:v>жылдык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7-69A9-488A-8C1A-BBBE296902BD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Столбец2</c:v>
                </c:pt>
              </c:strCache>
            </c:strRef>
          </c:tx>
          <c:invertIfNegative val="1"/>
          <c:dLbls>
            <c:spPr>
              <a:noFill/>
              <a:ln>
                <a:noFill/>
              </a:ln>
              <a:effectLst/>
            </c:sp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1"/>
                <c:pt idx="0">
                  <c:v>жылдык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8-69A9-488A-8C1A-BBBE296902BD}"/>
            </c:ext>
          </c:extLst>
        </c:ser>
        <c:dLbls>
          <c:showLegendKey val="1"/>
          <c:showVal val="1"/>
          <c:showCatName val="1"/>
          <c:showSerName val="1"/>
          <c:showPercent val="1"/>
          <c:showBubbleSize val="1"/>
        </c:dLbls>
        <c:gapWidth val="150"/>
        <c:shape val="box"/>
        <c:axId val="110767104"/>
        <c:axId val="110781184"/>
        <c:axId val="0"/>
      </c:bar3DChart>
      <c:catAx>
        <c:axId val="110767104"/>
        <c:scaling>
          <c:orientation val="minMax"/>
        </c:scaling>
        <c:delete val="1"/>
        <c:axPos val="b"/>
        <c:numFmt formatCode="General" sourceLinked="0"/>
        <c:majorTickMark val="cross"/>
        <c:minorTickMark val="cross"/>
        <c:tickLblPos val="nextTo"/>
        <c:crossAx val="110781184"/>
        <c:crosses val="autoZero"/>
        <c:auto val="1"/>
        <c:lblAlgn val="ctr"/>
        <c:lblOffset val="100"/>
        <c:noMultiLvlLbl val="1"/>
      </c:catAx>
      <c:valAx>
        <c:axId val="110781184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extTo"/>
        <c:crossAx val="110767104"/>
        <c:crosses val="autoZero"/>
        <c:crossBetween val="between"/>
      </c:valAx>
    </c:plotArea>
    <c:legend>
      <c:legendPos val="r"/>
      <c:overlay val="1"/>
    </c:legend>
    <c:plotVisOnly val="1"/>
    <c:dispBlanksAs val="gap"/>
    <c:showDLblsOverMax val="1"/>
  </c:chart>
  <c:externalData r:id="rId1">
    <c:autoUpdate val="1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04.11.2022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04.11.2022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04.11.2022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04.11.2022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04.11.2022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857232"/>
            <a:ext cx="6172200" cy="3929090"/>
          </a:xfrm>
        </p:spPr>
        <p:txBody>
          <a:bodyPr>
            <a:normAutofit/>
          </a:bodyPr>
          <a:lstStyle/>
          <a:p>
            <a:pPr algn="ctr"/>
            <a:r>
              <a:rPr lang="ru-RU" dirty="0" err="1"/>
              <a:t>З.Кадыркулова</a:t>
            </a:r>
            <a:r>
              <a:rPr lang="ru-RU" dirty="0"/>
              <a:t> </a:t>
            </a:r>
            <a:r>
              <a:rPr lang="ru-RU" dirty="0" err="1"/>
              <a:t>атындагы</a:t>
            </a:r>
            <a:r>
              <a:rPr lang="ru-RU" dirty="0"/>
              <a:t> 2021-2022 </a:t>
            </a:r>
            <a:r>
              <a:rPr lang="ru-RU" dirty="0" err="1"/>
              <a:t>окуу</a:t>
            </a:r>
            <a:r>
              <a:rPr lang="ru-RU" dirty="0"/>
              <a:t> </a:t>
            </a:r>
            <a:r>
              <a:rPr lang="ru-RU" dirty="0" err="1"/>
              <a:t>жылындагы</a:t>
            </a:r>
            <a:r>
              <a:rPr lang="ru-RU" dirty="0"/>
              <a:t> </a:t>
            </a:r>
            <a:r>
              <a:rPr lang="ru-RU" dirty="0" err="1"/>
              <a:t>окуу,тарбия</a:t>
            </a:r>
            <a:r>
              <a:rPr lang="ru-RU" dirty="0"/>
              <a:t> </a:t>
            </a:r>
            <a:r>
              <a:rPr lang="ru-RU" dirty="0" err="1"/>
              <a:t>иштеринин</a:t>
            </a:r>
            <a:r>
              <a:rPr lang="ru-RU" dirty="0"/>
              <a:t> </a:t>
            </a:r>
            <a:r>
              <a:rPr lang="ru-RU" dirty="0" err="1"/>
              <a:t>аткарылышынын</a:t>
            </a:r>
            <a:r>
              <a:rPr lang="ru-RU" dirty="0"/>
              <a:t> </a:t>
            </a:r>
            <a:r>
              <a:rPr lang="ru-RU" dirty="0" err="1"/>
              <a:t>анализи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4744" y="6215082"/>
            <a:ext cx="4743456" cy="15984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Табигый</a:t>
            </a:r>
            <a:r>
              <a:rPr lang="ru-RU" dirty="0"/>
              <a:t> </a:t>
            </a:r>
            <a:r>
              <a:rPr lang="ru-RU" dirty="0" err="1"/>
              <a:t>илимдер</a:t>
            </a:r>
            <a:r>
              <a:rPr lang="ru-RU" dirty="0"/>
              <a:t> </a:t>
            </a:r>
            <a:r>
              <a:rPr lang="ru-RU" dirty="0" err="1"/>
              <a:t>багытындагы</a:t>
            </a:r>
            <a:r>
              <a:rPr lang="ru-RU" dirty="0"/>
              <a:t> метод </a:t>
            </a:r>
            <a:r>
              <a:rPr lang="ru-RU" dirty="0" err="1"/>
              <a:t>бирикме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12.10.21ж.Жалпы </a:t>
            </a:r>
            <a:r>
              <a:rPr lang="ru-RU" dirty="0" err="1"/>
              <a:t>окуучуларга</a:t>
            </a:r>
            <a:r>
              <a:rPr lang="ru-RU" dirty="0"/>
              <a:t> «</a:t>
            </a:r>
            <a:r>
              <a:rPr lang="ru-RU" dirty="0" err="1"/>
              <a:t>Дарыгерлер</a:t>
            </a:r>
            <a:r>
              <a:rPr lang="ru-RU" dirty="0"/>
              <a:t> </a:t>
            </a:r>
            <a:r>
              <a:rPr lang="ru-RU" dirty="0" err="1"/>
              <a:t>кенеши</a:t>
            </a:r>
            <a:r>
              <a:rPr lang="ru-RU" dirty="0"/>
              <a:t>»,«Спорт» </a:t>
            </a:r>
            <a:r>
              <a:rPr lang="ru-RU" dirty="0" err="1"/>
              <a:t>туура</a:t>
            </a:r>
            <a:r>
              <a:rPr lang="ru-RU" dirty="0"/>
              <a:t> тамактануу,</a:t>
            </a:r>
            <a:r>
              <a:rPr lang="ru-RU" dirty="0" err="1"/>
              <a:t>өздγк </a:t>
            </a:r>
            <a:r>
              <a:rPr lang="ru-RU" dirty="0"/>
              <a:t>гигиена </a:t>
            </a:r>
            <a:r>
              <a:rPr lang="ru-RU" dirty="0" err="1"/>
              <a:t>боюнча,химия</a:t>
            </a:r>
            <a:r>
              <a:rPr lang="ru-RU" dirty="0"/>
              <a:t> ,биология </a:t>
            </a:r>
            <a:r>
              <a:rPr lang="ru-RU" dirty="0" err="1"/>
              <a:t>мугалимдери</a:t>
            </a:r>
            <a:r>
              <a:rPr lang="ru-RU" dirty="0"/>
              <a:t> </a:t>
            </a:r>
            <a:r>
              <a:rPr lang="ru-RU" dirty="0" err="1"/>
              <a:t>жакшы</a:t>
            </a:r>
            <a:r>
              <a:rPr lang="ru-RU" dirty="0"/>
              <a:t> </a:t>
            </a:r>
            <a:r>
              <a:rPr lang="ru-RU" dirty="0" err="1"/>
              <a:t>маалыматтарды</a:t>
            </a:r>
            <a:r>
              <a:rPr lang="ru-RU" dirty="0"/>
              <a:t> </a:t>
            </a:r>
            <a:r>
              <a:rPr lang="ru-RU" dirty="0" err="1"/>
              <a:t>айтып</a:t>
            </a:r>
            <a:r>
              <a:rPr lang="ru-RU" dirty="0"/>
              <a:t> </a:t>
            </a:r>
            <a:r>
              <a:rPr lang="ru-RU" dirty="0" err="1"/>
              <a:t>беришти</a:t>
            </a:r>
            <a:r>
              <a:rPr lang="ru-RU" dirty="0"/>
              <a:t>.</a:t>
            </a:r>
            <a:r>
              <a:rPr lang="en-US" dirty="0"/>
              <a:t>COVID</a:t>
            </a:r>
            <a:r>
              <a:rPr lang="ru-RU" dirty="0"/>
              <a:t>-19 </a:t>
            </a:r>
            <a:r>
              <a:rPr lang="ru-RU" dirty="0" err="1"/>
              <a:t>оорусу</a:t>
            </a:r>
            <a:r>
              <a:rPr lang="ru-RU" dirty="0"/>
              <a:t> </a:t>
            </a:r>
            <a:r>
              <a:rPr lang="ru-RU" dirty="0" err="1"/>
              <a:t>андан</a:t>
            </a:r>
            <a:r>
              <a:rPr lang="ru-RU" dirty="0"/>
              <a:t> </a:t>
            </a:r>
            <a:r>
              <a:rPr lang="ru-RU" dirty="0" err="1"/>
              <a:t>сактанууга</a:t>
            </a:r>
            <a:r>
              <a:rPr lang="ru-RU" dirty="0"/>
              <a:t> вакцина </a:t>
            </a:r>
            <a:r>
              <a:rPr lang="ru-RU" dirty="0" err="1"/>
              <a:t>алуу</a:t>
            </a:r>
            <a:r>
              <a:rPr lang="ru-RU" dirty="0"/>
              <a:t> </a:t>
            </a:r>
            <a:r>
              <a:rPr lang="ru-RU" dirty="0" err="1"/>
              <a:t>боюнча</a:t>
            </a:r>
            <a:r>
              <a:rPr lang="ru-RU" dirty="0"/>
              <a:t> </a:t>
            </a:r>
            <a:r>
              <a:rPr lang="ru-RU" dirty="0" err="1"/>
              <a:t>маалыматтар</a:t>
            </a:r>
            <a:r>
              <a:rPr lang="ru-RU" dirty="0"/>
              <a:t> </a:t>
            </a:r>
            <a:r>
              <a:rPr lang="ru-RU" dirty="0" err="1"/>
              <a:t>айтылды</a:t>
            </a:r>
            <a:r>
              <a:rPr lang="ru-RU" dirty="0"/>
              <a:t>.</a:t>
            </a:r>
          </a:p>
          <a:p>
            <a:r>
              <a:rPr lang="ru-RU" dirty="0"/>
              <a:t>13.10.21ж.-18.1021ж.убакыт </a:t>
            </a:r>
            <a:r>
              <a:rPr lang="ru-RU" dirty="0" err="1"/>
              <a:t>аралыгында</a:t>
            </a:r>
            <a:r>
              <a:rPr lang="ru-RU" dirty="0"/>
              <a:t> 6-класстын </a:t>
            </a:r>
            <a:r>
              <a:rPr lang="ru-RU" dirty="0" err="1"/>
              <a:t>окуучуларына</a:t>
            </a:r>
            <a:r>
              <a:rPr lang="ru-RU" dirty="0"/>
              <a:t> </a:t>
            </a:r>
            <a:r>
              <a:rPr lang="ru-RU" dirty="0" err="1"/>
              <a:t>тапшырма</a:t>
            </a:r>
            <a:r>
              <a:rPr lang="ru-RU" dirty="0"/>
              <a:t> </a:t>
            </a:r>
            <a:r>
              <a:rPr lang="ru-RU" dirty="0" err="1"/>
              <a:t>берилген</a:t>
            </a:r>
            <a:r>
              <a:rPr lang="ru-RU" dirty="0"/>
              <a:t>.</a:t>
            </a:r>
          </a:p>
          <a:p>
            <a:r>
              <a:rPr lang="ru-RU" dirty="0" err="1"/>
              <a:t>Тема:Кγзгγ кубулуштар</a:t>
            </a:r>
            <a:r>
              <a:rPr lang="ru-RU" dirty="0"/>
              <a:t>: </a:t>
            </a:r>
            <a:r>
              <a:rPr lang="ru-RU" dirty="0" err="1"/>
              <a:t>Эн</a:t>
            </a:r>
            <a:r>
              <a:rPr lang="ru-RU" dirty="0"/>
              <a:t>  </a:t>
            </a:r>
            <a:r>
              <a:rPr lang="ru-RU" dirty="0" err="1"/>
              <a:t>жакшы</a:t>
            </a:r>
            <a:r>
              <a:rPr lang="ru-RU" dirty="0"/>
              <a:t> гербарий, реферат,  </a:t>
            </a:r>
            <a:r>
              <a:rPr lang="ru-RU" dirty="0" err="1"/>
              <a:t>фотоальбом,буклет</a:t>
            </a:r>
            <a:r>
              <a:rPr lang="ru-RU" dirty="0"/>
              <a:t>;</a:t>
            </a:r>
          </a:p>
          <a:p>
            <a:r>
              <a:rPr lang="ru-RU" dirty="0"/>
              <a:t>«</a:t>
            </a:r>
            <a:r>
              <a:rPr lang="ru-RU" dirty="0" err="1"/>
              <a:t>Эн</a:t>
            </a:r>
            <a:r>
              <a:rPr lang="ru-RU" dirty="0"/>
              <a:t> </a:t>
            </a:r>
            <a:r>
              <a:rPr lang="ru-RU" dirty="0" err="1"/>
              <a:t>жакшы</a:t>
            </a:r>
            <a:r>
              <a:rPr lang="ru-RU" dirty="0"/>
              <a:t>» гербарий 6-класс Назарова </a:t>
            </a:r>
            <a:r>
              <a:rPr lang="ru-RU" dirty="0" err="1"/>
              <a:t>Асия</a:t>
            </a:r>
            <a:endParaRPr lang="ru-RU" dirty="0"/>
          </a:p>
          <a:p>
            <a:r>
              <a:rPr lang="ru-RU" dirty="0"/>
              <a:t>«</a:t>
            </a:r>
            <a:r>
              <a:rPr lang="ru-RU" dirty="0" err="1"/>
              <a:t>Эн</a:t>
            </a:r>
            <a:r>
              <a:rPr lang="ru-RU" dirty="0"/>
              <a:t> </a:t>
            </a:r>
            <a:r>
              <a:rPr lang="ru-RU" dirty="0" err="1"/>
              <a:t>жакшы</a:t>
            </a:r>
            <a:r>
              <a:rPr lang="ru-RU" dirty="0"/>
              <a:t>» реферат 6-класс </a:t>
            </a:r>
            <a:r>
              <a:rPr lang="ru-RU" dirty="0" err="1"/>
              <a:t>Белеков</a:t>
            </a:r>
            <a:r>
              <a:rPr lang="ru-RU" dirty="0"/>
              <a:t> Нурсултан</a:t>
            </a:r>
          </a:p>
          <a:p>
            <a:r>
              <a:rPr lang="ru-RU" dirty="0"/>
              <a:t>«</a:t>
            </a:r>
            <a:r>
              <a:rPr lang="ru-RU" dirty="0" err="1"/>
              <a:t>Эн</a:t>
            </a:r>
            <a:r>
              <a:rPr lang="ru-RU" dirty="0"/>
              <a:t> </a:t>
            </a:r>
            <a:r>
              <a:rPr lang="ru-RU" dirty="0" err="1"/>
              <a:t>жакшы</a:t>
            </a:r>
            <a:r>
              <a:rPr lang="ru-RU" dirty="0"/>
              <a:t>» фотоальбом 6-класс </a:t>
            </a:r>
            <a:r>
              <a:rPr lang="ru-RU" dirty="0" err="1"/>
              <a:t>АсызоваАсема</a:t>
            </a:r>
            <a:endParaRPr lang="ru-RU" dirty="0"/>
          </a:p>
          <a:p>
            <a:r>
              <a:rPr lang="ru-RU" dirty="0"/>
              <a:t>«</a:t>
            </a:r>
            <a:r>
              <a:rPr lang="ru-RU" dirty="0" err="1"/>
              <a:t>Эн</a:t>
            </a:r>
            <a:r>
              <a:rPr lang="ru-RU" dirty="0"/>
              <a:t> </a:t>
            </a:r>
            <a:r>
              <a:rPr lang="ru-RU" dirty="0" err="1"/>
              <a:t>жакшы</a:t>
            </a:r>
            <a:r>
              <a:rPr lang="ru-RU" dirty="0"/>
              <a:t>» буклет 6-класс </a:t>
            </a:r>
            <a:r>
              <a:rPr lang="ru-RU" dirty="0" err="1"/>
              <a:t>ОмурзаковЗалкар</a:t>
            </a:r>
            <a:endParaRPr lang="ru-RU" dirty="0"/>
          </a:p>
          <a:p>
            <a:r>
              <a:rPr lang="ru-RU" dirty="0" err="1"/>
              <a:t>Жогорудагы</a:t>
            </a:r>
            <a:r>
              <a:rPr lang="ru-RU" dirty="0"/>
              <a:t> </a:t>
            </a:r>
            <a:r>
              <a:rPr lang="ru-RU" dirty="0" err="1"/>
              <a:t>окуучуларга</a:t>
            </a:r>
            <a:r>
              <a:rPr lang="ru-RU" dirty="0"/>
              <a:t> </a:t>
            </a:r>
            <a:r>
              <a:rPr lang="ru-RU" dirty="0" err="1"/>
              <a:t>баалар</a:t>
            </a:r>
            <a:r>
              <a:rPr lang="ru-RU" dirty="0"/>
              <a:t> </a:t>
            </a:r>
            <a:r>
              <a:rPr lang="ru-RU" dirty="0" err="1"/>
              <a:t>коюлуп-мактоо</a:t>
            </a:r>
            <a:r>
              <a:rPr lang="ru-RU" dirty="0"/>
              <a:t> </a:t>
            </a:r>
            <a:r>
              <a:rPr lang="ru-RU" dirty="0" err="1"/>
              <a:t>алкыштар</a:t>
            </a:r>
            <a:r>
              <a:rPr lang="ru-RU" dirty="0"/>
              <a:t> </a:t>
            </a:r>
            <a:r>
              <a:rPr lang="ru-RU" dirty="0" err="1"/>
              <a:t>айтылды</a:t>
            </a:r>
            <a:r>
              <a:rPr lang="ru-RU" dirty="0"/>
              <a:t>.</a:t>
            </a:r>
          </a:p>
          <a:p>
            <a:r>
              <a:rPr lang="ru-RU" dirty="0"/>
              <a:t>10.10.21ж.7-класстын </a:t>
            </a:r>
            <a:r>
              <a:rPr lang="ru-RU" dirty="0" err="1"/>
              <a:t>окуучуларына</a:t>
            </a:r>
            <a:r>
              <a:rPr lang="ru-RU" dirty="0"/>
              <a:t> биология </a:t>
            </a:r>
            <a:r>
              <a:rPr lang="ru-RU" dirty="0" err="1"/>
              <a:t>сабагы</a:t>
            </a:r>
            <a:r>
              <a:rPr lang="ru-RU" dirty="0"/>
              <a:t> </a:t>
            </a:r>
            <a:r>
              <a:rPr lang="ru-RU" dirty="0" err="1"/>
              <a:t>боюнча</a:t>
            </a:r>
            <a:endParaRPr lang="ru-RU" dirty="0"/>
          </a:p>
          <a:p>
            <a:r>
              <a:rPr lang="ru-RU" dirty="0" err="1"/>
              <a:t>Тема:Ичеги</a:t>
            </a:r>
            <a:r>
              <a:rPr lang="ru-RU" dirty="0"/>
              <a:t> </a:t>
            </a:r>
            <a:r>
              <a:rPr lang="ru-RU" dirty="0" err="1"/>
              <a:t>көндөйлγγлөрдγн класстары</a:t>
            </a:r>
            <a:r>
              <a:rPr lang="ru-RU" dirty="0"/>
              <a:t> </a:t>
            </a:r>
            <a:r>
              <a:rPr lang="ru-RU" dirty="0" err="1"/>
              <a:t>келип</a:t>
            </a:r>
            <a:r>
              <a:rPr lang="ru-RU" dirty="0"/>
              <a:t> </a:t>
            </a:r>
            <a:r>
              <a:rPr lang="ru-RU" dirty="0" err="1"/>
              <a:t>чыгышы</a:t>
            </a:r>
            <a:r>
              <a:rPr lang="ru-RU" dirty="0"/>
              <a:t> </a:t>
            </a:r>
            <a:r>
              <a:rPr lang="ru-RU" dirty="0" err="1"/>
              <a:t>жана</a:t>
            </a:r>
            <a:r>
              <a:rPr lang="ru-RU" dirty="0"/>
              <a:t> </a:t>
            </a:r>
            <a:r>
              <a:rPr lang="ru-RU" dirty="0" err="1"/>
              <a:t>мааниси</a:t>
            </a:r>
            <a:r>
              <a:rPr lang="ru-RU" dirty="0"/>
              <a:t> </a:t>
            </a:r>
            <a:r>
              <a:rPr lang="ru-RU" dirty="0" err="1"/>
              <a:t>ачык</a:t>
            </a:r>
            <a:r>
              <a:rPr lang="ru-RU" dirty="0"/>
              <a:t> </a:t>
            </a:r>
            <a:r>
              <a:rPr lang="ru-RU" dirty="0" err="1"/>
              <a:t>саат</a:t>
            </a:r>
            <a:r>
              <a:rPr lang="ru-RU" dirty="0"/>
              <a:t> </a:t>
            </a:r>
            <a:r>
              <a:rPr lang="ru-RU" dirty="0" err="1"/>
              <a:t>өтγлγп </a:t>
            </a:r>
            <a:r>
              <a:rPr lang="ru-RU" dirty="0"/>
              <a:t>,</a:t>
            </a:r>
            <a:r>
              <a:rPr lang="ru-RU" dirty="0" err="1"/>
              <a:t>сабакка</a:t>
            </a:r>
            <a:r>
              <a:rPr lang="ru-RU" dirty="0"/>
              <a:t> анализ </a:t>
            </a:r>
            <a:r>
              <a:rPr lang="ru-RU" dirty="0" err="1"/>
              <a:t>берилип,талкууланып</a:t>
            </a:r>
            <a:r>
              <a:rPr lang="ru-RU" dirty="0"/>
              <a:t> </a:t>
            </a:r>
            <a:r>
              <a:rPr lang="ru-RU" dirty="0" err="1"/>
              <a:t>сабакка</a:t>
            </a:r>
            <a:r>
              <a:rPr lang="ru-RU" dirty="0"/>
              <a:t> </a:t>
            </a:r>
            <a:r>
              <a:rPr lang="ru-RU" dirty="0" err="1"/>
              <a:t>сунуштар</a:t>
            </a:r>
            <a:r>
              <a:rPr lang="ru-RU" dirty="0"/>
              <a:t> </a:t>
            </a:r>
            <a:r>
              <a:rPr lang="ru-RU" dirty="0" err="1"/>
              <a:t>айтылып,мугалимдин</a:t>
            </a:r>
            <a:r>
              <a:rPr lang="ru-RU" dirty="0"/>
              <a:t> </a:t>
            </a:r>
            <a:r>
              <a:rPr lang="ru-RU" dirty="0" err="1"/>
              <a:t>өз предметин</a:t>
            </a:r>
            <a:r>
              <a:rPr lang="ru-RU" dirty="0"/>
              <a:t> </a:t>
            </a:r>
            <a:r>
              <a:rPr lang="ru-RU" dirty="0" err="1"/>
              <a:t>жакшы</a:t>
            </a:r>
            <a:r>
              <a:rPr lang="ru-RU" dirty="0"/>
              <a:t> </a:t>
            </a:r>
            <a:r>
              <a:rPr lang="ru-RU" dirty="0" err="1"/>
              <a:t>билээрлиги</a:t>
            </a:r>
            <a:r>
              <a:rPr lang="ru-RU" dirty="0"/>
              <a:t> баса </a:t>
            </a:r>
            <a:r>
              <a:rPr lang="ru-RU" dirty="0" err="1"/>
              <a:t>белгиленип</a:t>
            </a:r>
            <a:r>
              <a:rPr lang="ru-RU" dirty="0"/>
              <a:t> «</a:t>
            </a:r>
            <a:r>
              <a:rPr lang="ru-RU" dirty="0" err="1"/>
              <a:t>жакшы</a:t>
            </a:r>
            <a:r>
              <a:rPr lang="ru-RU" dirty="0"/>
              <a:t>» 75% 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/>
              <a:t>бааланды</a:t>
            </a:r>
            <a:r>
              <a:rPr lang="ru-RU" dirty="0"/>
              <a:t>.</a:t>
            </a:r>
          </a:p>
          <a:p>
            <a:r>
              <a:rPr lang="ru-RU" dirty="0"/>
              <a:t>20.10.21ж.Жалпы </a:t>
            </a:r>
            <a:r>
              <a:rPr lang="ru-RU" dirty="0" err="1"/>
              <a:t>окуучуларга</a:t>
            </a:r>
            <a:r>
              <a:rPr lang="ru-RU" dirty="0"/>
              <a:t> декада </a:t>
            </a:r>
            <a:r>
              <a:rPr lang="ru-RU" dirty="0" err="1"/>
              <a:t>ишинин</a:t>
            </a:r>
            <a:r>
              <a:rPr lang="ru-RU" dirty="0"/>
              <a:t> </a:t>
            </a:r>
            <a:r>
              <a:rPr lang="ru-RU" dirty="0" err="1"/>
              <a:t>жыйынтыгы</a:t>
            </a:r>
            <a:r>
              <a:rPr lang="ru-RU" dirty="0"/>
              <a:t> </a:t>
            </a:r>
            <a:r>
              <a:rPr lang="ru-RU" dirty="0" err="1"/>
              <a:t>айтылып</a:t>
            </a:r>
            <a:r>
              <a:rPr lang="ru-RU" dirty="0"/>
              <a:t>.    </a:t>
            </a:r>
            <a:r>
              <a:rPr lang="ru-RU" dirty="0" err="1"/>
              <a:t>Тема:Ден</a:t>
            </a:r>
            <a:r>
              <a:rPr lang="ru-RU" dirty="0"/>
              <a:t> </a:t>
            </a:r>
            <a:r>
              <a:rPr lang="ru-RU" dirty="0" err="1"/>
              <a:t>соолукка</a:t>
            </a:r>
            <a:r>
              <a:rPr lang="ru-RU" dirty="0"/>
              <a:t> 1000 </a:t>
            </a:r>
            <a:r>
              <a:rPr lang="ru-RU" dirty="0" err="1"/>
              <a:t>кенеш</a:t>
            </a:r>
            <a:r>
              <a:rPr lang="ru-RU" dirty="0"/>
              <a:t> доклад </a:t>
            </a:r>
            <a:r>
              <a:rPr lang="ru-RU" dirty="0" err="1"/>
              <a:t>окулду:Биология</a:t>
            </a:r>
            <a:r>
              <a:rPr lang="ru-RU" dirty="0"/>
              <a:t> </a:t>
            </a:r>
            <a:r>
              <a:rPr lang="ru-RU" dirty="0" err="1"/>
              <a:t>мугалим</a:t>
            </a:r>
            <a:r>
              <a:rPr lang="ru-RU" dirty="0"/>
              <a:t> </a:t>
            </a:r>
            <a:r>
              <a:rPr lang="ru-RU" dirty="0" err="1"/>
              <a:t>Асаналиев</a:t>
            </a:r>
            <a:r>
              <a:rPr lang="ru-RU" dirty="0"/>
              <a:t> М.</a:t>
            </a:r>
          </a:p>
          <a:p>
            <a:r>
              <a:rPr lang="ru-RU" dirty="0"/>
              <a:t>У.Б.декада </a:t>
            </a:r>
            <a:r>
              <a:rPr lang="ru-RU" dirty="0" err="1"/>
              <a:t>ишинин</a:t>
            </a:r>
            <a:r>
              <a:rPr lang="ru-RU" dirty="0"/>
              <a:t> </a:t>
            </a:r>
            <a:r>
              <a:rPr lang="ru-RU" dirty="0" err="1"/>
              <a:t>аткарылган</a:t>
            </a:r>
            <a:r>
              <a:rPr lang="ru-RU" dirty="0"/>
              <a:t> </a:t>
            </a:r>
            <a:r>
              <a:rPr lang="ru-RU" dirty="0" err="1"/>
              <a:t>иштери</a:t>
            </a:r>
            <a:r>
              <a:rPr lang="ru-RU" dirty="0"/>
              <a:t> </a:t>
            </a:r>
            <a:r>
              <a:rPr lang="ru-RU" dirty="0" err="1"/>
              <a:t>талкууланып</a:t>
            </a:r>
            <a:r>
              <a:rPr lang="ru-RU" dirty="0"/>
              <a:t> </a:t>
            </a:r>
            <a:r>
              <a:rPr lang="ru-RU" dirty="0" err="1"/>
              <a:t>жалпысынан</a:t>
            </a:r>
            <a:r>
              <a:rPr lang="ru-RU" dirty="0"/>
              <a:t> «</a:t>
            </a:r>
            <a:r>
              <a:rPr lang="ru-RU" dirty="0" err="1"/>
              <a:t>жакшы</a:t>
            </a:r>
            <a:r>
              <a:rPr lang="ru-RU" dirty="0"/>
              <a:t>»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/>
              <a:t>бааланды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404664"/>
            <a:ext cx="7848872" cy="6069288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>
                <a:latin typeface="Peterburg" pitchFamily="2" charset="0"/>
              </a:rPr>
              <a:t>Табигый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илимдер</a:t>
            </a:r>
            <a:r>
              <a:rPr lang="ru-RU" dirty="0">
                <a:latin typeface="Peterburg" pitchFamily="2" charset="0"/>
              </a:rPr>
              <a:t>  </a:t>
            </a:r>
            <a:r>
              <a:rPr lang="ru-RU" dirty="0" err="1">
                <a:latin typeface="Peterburg" pitchFamily="2" charset="0"/>
              </a:rPr>
              <a:t>багытындагы</a:t>
            </a:r>
            <a:r>
              <a:rPr lang="ru-RU" dirty="0">
                <a:latin typeface="Peterburg" pitchFamily="2" charset="0"/>
              </a:rPr>
              <a:t> декабрь </a:t>
            </a:r>
            <a:r>
              <a:rPr lang="ru-RU" dirty="0" err="1">
                <a:latin typeface="Peterburg" pitchFamily="2" charset="0"/>
              </a:rPr>
              <a:t>айында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тулг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математика,информатика,физика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сабактары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боюнча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декадалык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ишинин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жыйынтыгы</a:t>
            </a:r>
            <a:r>
              <a:rPr lang="ru-RU" dirty="0">
                <a:latin typeface="Peterburg" pitchFamily="2" charset="0"/>
              </a:rPr>
              <a:t>. </a:t>
            </a:r>
            <a:r>
              <a:rPr lang="ru-RU" dirty="0" err="1">
                <a:latin typeface="Peterburg" pitchFamily="2" charset="0"/>
              </a:rPr>
              <a:t>Декаданы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ачылышы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боюнча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жалпы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мектептин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линейкасында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маалымат</a:t>
            </a:r>
            <a:r>
              <a:rPr lang="ru-RU" dirty="0">
                <a:latin typeface="Peterburg" pitchFamily="2" charset="0"/>
              </a:rPr>
              <a:t> 06.12.21ж.берилип,декада </a:t>
            </a:r>
            <a:r>
              <a:rPr lang="ru-RU" dirty="0" err="1">
                <a:latin typeface="Peterburg" pitchFamily="2" charset="0"/>
              </a:rPr>
              <a:t>иштеринин</a:t>
            </a:r>
            <a:r>
              <a:rPr lang="ru-RU" dirty="0">
                <a:latin typeface="Peterburg" pitchFamily="2" charset="0"/>
              </a:rPr>
              <a:t> планы </a:t>
            </a:r>
            <a:r>
              <a:rPr lang="ru-RU" dirty="0" err="1">
                <a:latin typeface="Peterburg" pitchFamily="2" charset="0"/>
              </a:rPr>
              <a:t>менен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тааныштырылды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r>
              <a:rPr lang="ru-RU" dirty="0">
                <a:latin typeface="Peterburg" pitchFamily="2" charset="0"/>
              </a:rPr>
              <a:t>«</a:t>
            </a:r>
            <a:r>
              <a:rPr lang="ru-RU" dirty="0" err="1">
                <a:latin typeface="Peterburg" pitchFamily="2" charset="0"/>
              </a:rPr>
              <a:t>МИФ-жашоо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турмушта</a:t>
            </a:r>
            <a:r>
              <a:rPr lang="ru-RU" dirty="0">
                <a:latin typeface="Peterburg" pitchFamily="2" charset="0"/>
              </a:rPr>
              <a:t>» </a:t>
            </a:r>
            <a:r>
              <a:rPr lang="ru-RU" dirty="0" err="1">
                <a:latin typeface="Peterburg" pitchFamily="2" charset="0"/>
              </a:rPr>
              <a:t>аттуу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дубал</a:t>
            </a:r>
            <a:r>
              <a:rPr lang="ru-RU" dirty="0">
                <a:latin typeface="Peterburg" pitchFamily="2" charset="0"/>
              </a:rPr>
              <a:t> газета </a:t>
            </a:r>
            <a:r>
              <a:rPr lang="ru-RU" dirty="0" err="1">
                <a:latin typeface="Peterburg" pitchFamily="2" charset="0"/>
              </a:rPr>
              <a:t>чыгарылып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илинди</a:t>
            </a:r>
            <a:r>
              <a:rPr lang="ru-RU" dirty="0">
                <a:latin typeface="Peterburg" pitchFamily="2" charset="0"/>
              </a:rPr>
              <a:t>. </a:t>
            </a:r>
            <a:r>
              <a:rPr lang="ru-RU" dirty="0" err="1">
                <a:latin typeface="Peterburg" pitchFamily="2" charset="0"/>
              </a:rPr>
              <a:t>Анда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математикалык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кроссворд,кызыктуу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маалыматтар,с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ро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тт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ребустар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ошондой</a:t>
            </a:r>
            <a:r>
              <a:rPr lang="ru-RU" dirty="0">
                <a:latin typeface="Peterburg" pitchFamily="2" charset="0"/>
              </a:rPr>
              <a:t> эле </a:t>
            </a:r>
            <a:r>
              <a:rPr lang="ru-RU" dirty="0" err="1">
                <a:latin typeface="Peterburg" pitchFamily="2" charset="0"/>
              </a:rPr>
              <a:t>математикалык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ырлар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камтылган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r>
              <a:rPr lang="ru-RU" dirty="0">
                <a:latin typeface="Peterburg" pitchFamily="2" charset="0"/>
              </a:rPr>
              <a:t>06.12.21ж.7-класстын </a:t>
            </a:r>
            <a:r>
              <a:rPr lang="ru-RU" dirty="0" err="1">
                <a:latin typeface="Peterburg" pitchFamily="2" charset="0"/>
              </a:rPr>
              <a:t>окуучусу</a:t>
            </a:r>
            <a:r>
              <a:rPr lang="ru-RU" dirty="0">
                <a:latin typeface="Peterburg" pitchFamily="2" charset="0"/>
              </a:rPr>
              <a:t> Орузбаева </a:t>
            </a:r>
            <a:r>
              <a:rPr lang="ru-RU" dirty="0" err="1">
                <a:latin typeface="Peterburg" pitchFamily="2" charset="0"/>
              </a:rPr>
              <a:t>Аделина</a:t>
            </a:r>
            <a:r>
              <a:rPr lang="ru-RU" dirty="0">
                <a:latin typeface="Peterburg" pitchFamily="2" charset="0"/>
              </a:rPr>
              <a:t> «</a:t>
            </a:r>
            <a:r>
              <a:rPr lang="ru-RU" dirty="0" err="1">
                <a:latin typeface="Peterburg" pitchFamily="2" charset="0"/>
              </a:rPr>
              <a:t>Жугуштуу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оорудан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сактан</a:t>
            </a:r>
            <a:r>
              <a:rPr lang="ru-RU" dirty="0">
                <a:latin typeface="Peterburg" pitchFamily="2" charset="0"/>
              </a:rPr>
              <a:t>» </a:t>
            </a:r>
            <a:r>
              <a:rPr lang="ru-RU" dirty="0" err="1">
                <a:latin typeface="Peterburg" pitchFamily="2" charset="0"/>
              </a:rPr>
              <a:t>темасында</a:t>
            </a:r>
            <a:r>
              <a:rPr lang="ru-RU" dirty="0">
                <a:latin typeface="Peterburg" pitchFamily="2" charset="0"/>
              </a:rPr>
              <a:t> доклад </a:t>
            </a:r>
            <a:r>
              <a:rPr lang="ru-RU" dirty="0" err="1">
                <a:latin typeface="Peterburg" pitchFamily="2" charset="0"/>
              </a:rPr>
              <a:t>даярдап,мектеп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линейкасында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окуп,тааныштырды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r>
              <a:rPr lang="ru-RU" dirty="0">
                <a:latin typeface="Peterburg" pitchFamily="2" charset="0"/>
              </a:rPr>
              <a:t>06.12.21ж.-15.12.21ж. 7-9класстар </a:t>
            </a:r>
            <a:r>
              <a:rPr lang="ru-RU" dirty="0" err="1">
                <a:latin typeface="Peterburg" pitchFamily="2" charset="0"/>
              </a:rPr>
              <a:t>арасында</a:t>
            </a:r>
            <a:r>
              <a:rPr lang="ru-RU" dirty="0">
                <a:latin typeface="Peterburg" pitchFamily="2" charset="0"/>
              </a:rPr>
              <a:t> «</a:t>
            </a:r>
            <a:r>
              <a:rPr lang="ru-RU" dirty="0" err="1">
                <a:latin typeface="Peterburg" pitchFamily="2" charset="0"/>
              </a:rPr>
              <a:t>Эн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мыкты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дубал</a:t>
            </a:r>
            <a:r>
              <a:rPr lang="ru-RU" dirty="0">
                <a:latin typeface="Peterburg" pitchFamily="2" charset="0"/>
              </a:rPr>
              <a:t> газета»конкурсу </a:t>
            </a:r>
            <a:r>
              <a:rPr lang="ru-RU" dirty="0" err="1">
                <a:latin typeface="Peterburg" pitchFamily="2" charset="0"/>
              </a:rPr>
              <a:t>уюштурулуп</a:t>
            </a:r>
            <a:r>
              <a:rPr lang="ru-RU" dirty="0">
                <a:latin typeface="Peterburg" pitchFamily="2" charset="0"/>
              </a:rPr>
              <a:t>, </a:t>
            </a:r>
          </a:p>
          <a:p>
            <a:r>
              <a:rPr lang="ru-RU" dirty="0">
                <a:latin typeface="Peterburg" pitchFamily="2" charset="0"/>
              </a:rPr>
              <a:t>8-класстын </a:t>
            </a:r>
            <a:r>
              <a:rPr lang="ru-RU" dirty="0" err="1">
                <a:latin typeface="Peterburg" pitchFamily="2" charset="0"/>
              </a:rPr>
              <a:t>окуучулары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даярдаган</a:t>
            </a:r>
            <a:r>
              <a:rPr lang="ru-RU" dirty="0">
                <a:latin typeface="Peterburg" pitchFamily="2" charset="0"/>
              </a:rPr>
              <a:t> «Информатика –</a:t>
            </a:r>
            <a:r>
              <a:rPr lang="ru-RU" dirty="0" err="1">
                <a:latin typeface="Peterburg" pitchFamily="2" charset="0"/>
              </a:rPr>
              <a:t>биздин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жашоодо</a:t>
            </a:r>
            <a:r>
              <a:rPr lang="ru-RU" dirty="0">
                <a:latin typeface="Peterburg" pitchFamily="2" charset="0"/>
              </a:rPr>
              <a:t>»</a:t>
            </a:r>
            <a:r>
              <a:rPr lang="ru-RU" dirty="0" err="1">
                <a:latin typeface="Peterburg" pitchFamily="2" charset="0"/>
              </a:rPr>
              <a:t>аттуу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дубал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газетасы</a:t>
            </a:r>
            <a:r>
              <a:rPr lang="ru-RU" dirty="0">
                <a:latin typeface="Peterburg" pitchFamily="2" charset="0"/>
              </a:rPr>
              <a:t> «</a:t>
            </a:r>
            <a:r>
              <a:rPr lang="ru-RU" dirty="0" err="1">
                <a:latin typeface="Peterburg" pitchFamily="2" charset="0"/>
              </a:rPr>
              <a:t>Эъ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мыкты</a:t>
            </a:r>
            <a:r>
              <a:rPr lang="ru-RU" dirty="0">
                <a:latin typeface="Peterburg" pitchFamily="2" charset="0"/>
              </a:rPr>
              <a:t>»</a:t>
            </a:r>
            <a:r>
              <a:rPr lang="ru-RU" dirty="0" err="1">
                <a:latin typeface="Peterburg" pitchFamily="2" charset="0"/>
              </a:rPr>
              <a:t>деп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белгиленди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r>
              <a:rPr lang="ru-RU" dirty="0">
                <a:latin typeface="Peterburg" pitchFamily="2" charset="0"/>
              </a:rPr>
              <a:t>15.12.21ж. 5-класска математика </a:t>
            </a:r>
            <a:r>
              <a:rPr lang="ru-RU" dirty="0" err="1">
                <a:latin typeface="Peterburg" pitchFamily="2" charset="0"/>
              </a:rPr>
              <a:t>сабагы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боюнча</a:t>
            </a:r>
            <a:r>
              <a:rPr lang="ru-RU" dirty="0">
                <a:latin typeface="Peterburg" pitchFamily="2" charset="0"/>
              </a:rPr>
              <a:t> «</a:t>
            </a:r>
            <a:r>
              <a:rPr lang="ru-RU" dirty="0" err="1">
                <a:latin typeface="Peterburg" pitchFamily="2" charset="0"/>
              </a:rPr>
              <a:t>Б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л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шт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 err="1">
                <a:latin typeface="Peterburg" pitchFamily="2" charset="0"/>
              </a:rPr>
              <a:t>»деген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темада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ачык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сабак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лд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r>
              <a:rPr lang="ru-RU" dirty="0" err="1">
                <a:latin typeface="Peterburg" pitchFamily="2" charset="0"/>
              </a:rPr>
              <a:t>Сабактын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максаты:математикалык</a:t>
            </a:r>
            <a:r>
              <a:rPr lang="ru-RU" dirty="0">
                <a:latin typeface="Peterburg" pitchFamily="2" charset="0"/>
              </a:rPr>
              <a:t>  </a:t>
            </a:r>
            <a:r>
              <a:rPr lang="ru-RU" dirty="0" err="1">
                <a:latin typeface="Peterburg" pitchFamily="2" charset="0"/>
              </a:rPr>
              <a:t>амалдарды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аткаруу</a:t>
            </a:r>
            <a:r>
              <a:rPr lang="ru-RU" dirty="0">
                <a:latin typeface="Peterburg" pitchFamily="2" charset="0"/>
              </a:rPr>
              <a:t>, </a:t>
            </a:r>
            <a:r>
              <a:rPr lang="ru-RU" dirty="0" err="1">
                <a:latin typeface="Peterburg" pitchFamily="2" charset="0"/>
              </a:rPr>
              <a:t>эрежелерин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туура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пайдалана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бил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 err="1">
                <a:latin typeface="Peterburg" pitchFamily="2" charset="0"/>
              </a:rPr>
              <a:t>л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н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Peterburg" pitchFamily="2" charset="0"/>
              </a:rPr>
              <a:t>турмушта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колдоно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алууларына</a:t>
            </a:r>
            <a:r>
              <a:rPr lang="ru-RU" dirty="0">
                <a:latin typeface="Peterburg" pitchFamily="2" charset="0"/>
              </a:rPr>
              <a:t>  </a:t>
            </a:r>
            <a:r>
              <a:rPr lang="ru-RU" dirty="0" err="1">
                <a:latin typeface="Peterburg" pitchFamily="2" charset="0"/>
              </a:rPr>
              <a:t>жана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табият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менен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таттуу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мамиледе</a:t>
            </a:r>
            <a:r>
              <a:rPr lang="ru-RU" dirty="0">
                <a:latin typeface="Peterburg" pitchFamily="2" charset="0"/>
              </a:rPr>
              <a:t>  </a:t>
            </a:r>
            <a:r>
              <a:rPr lang="ru-RU" dirty="0" err="1">
                <a:latin typeface="Peterburg" pitchFamily="2" charset="0"/>
              </a:rPr>
              <a:t>болууларына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нд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өө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r>
              <a:rPr lang="ru-RU" dirty="0">
                <a:latin typeface="Peterburg" pitchFamily="2" charset="0"/>
              </a:rPr>
              <a:t>15.12.21ж. 6-7 </a:t>
            </a:r>
            <a:r>
              <a:rPr lang="ru-RU" dirty="0" err="1">
                <a:latin typeface="Peterburg" pitchFamily="2" charset="0"/>
              </a:rPr>
              <a:t>класстарарасында</a:t>
            </a:r>
            <a:r>
              <a:rPr lang="ru-RU" dirty="0">
                <a:latin typeface="Peterburg" pitchFamily="2" charset="0"/>
              </a:rPr>
              <a:t> «</a:t>
            </a:r>
            <a:r>
              <a:rPr lang="ru-RU" dirty="0" err="1">
                <a:latin typeface="Peterburg" pitchFamily="2" charset="0"/>
              </a:rPr>
              <a:t>Математикалык</a:t>
            </a:r>
            <a:r>
              <a:rPr lang="ru-RU" dirty="0">
                <a:latin typeface="Peterburg" pitchFamily="2" charset="0"/>
              </a:rPr>
              <a:t>-КВН»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тк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лд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r>
              <a:rPr lang="ru-RU" dirty="0" err="1">
                <a:latin typeface="Peterburg" pitchFamily="2" charset="0"/>
              </a:rPr>
              <a:t>Максаты:Окуучулардын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логикалык</a:t>
            </a:r>
            <a:r>
              <a:rPr lang="ru-RU" dirty="0">
                <a:latin typeface="Peterburg" pitchFamily="2" charset="0"/>
              </a:rPr>
              <a:t> ой </a:t>
            </a:r>
            <a:r>
              <a:rPr lang="ru-RU" dirty="0" err="1">
                <a:latin typeface="Peterburg" pitchFamily="2" charset="0"/>
              </a:rPr>
              <a:t>ж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рт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 err="1">
                <a:latin typeface="Peterburg" pitchFamily="2" charset="0"/>
              </a:rPr>
              <a:t>с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н,тез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окуу,тез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ойлонуу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</a:t>
            </a:r>
            <a:r>
              <a:rPr lang="ru-RU" dirty="0" err="1">
                <a:latin typeface="Peterburg" pitchFamily="2" charset="0"/>
              </a:rPr>
              <a:t>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мд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рч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r>
              <a:rPr lang="ru-RU" dirty="0" err="1">
                <a:latin typeface="Peterburg" pitchFamily="2" charset="0"/>
              </a:rPr>
              <a:t>КВНда</a:t>
            </a:r>
            <a:r>
              <a:rPr lang="ru-RU" dirty="0">
                <a:latin typeface="Peterburg" pitchFamily="2" charset="0"/>
              </a:rPr>
              <a:t> 6-7класстын </a:t>
            </a:r>
            <a:r>
              <a:rPr lang="ru-RU" dirty="0" err="1">
                <a:latin typeface="Peterburg" pitchFamily="2" charset="0"/>
              </a:rPr>
              <a:t>окуучулары</a:t>
            </a:r>
            <a:r>
              <a:rPr lang="ru-RU" dirty="0">
                <a:latin typeface="Peterburg" pitchFamily="2" charset="0"/>
              </a:rPr>
              <a:t> 2-топко «</a:t>
            </a:r>
            <a:r>
              <a:rPr lang="ru-RU" dirty="0" err="1">
                <a:latin typeface="Peterburg" pitchFamily="2" charset="0"/>
              </a:rPr>
              <a:t>Достук</a:t>
            </a:r>
            <a:r>
              <a:rPr lang="ru-RU" dirty="0">
                <a:latin typeface="Peterburg" pitchFamily="2" charset="0"/>
              </a:rPr>
              <a:t>», «</a:t>
            </a:r>
            <a:r>
              <a:rPr lang="ru-RU" dirty="0" err="1">
                <a:latin typeface="Peterburg" pitchFamily="2" charset="0"/>
              </a:rPr>
              <a:t>Ынтымак</a:t>
            </a:r>
            <a:r>
              <a:rPr lang="ru-RU" dirty="0">
                <a:latin typeface="Peterburg" pitchFamily="2" charset="0"/>
              </a:rPr>
              <a:t>» </a:t>
            </a:r>
            <a:r>
              <a:rPr lang="ru-RU" dirty="0" err="1">
                <a:latin typeface="Peterburg" pitchFamily="2" charset="0"/>
              </a:rPr>
              <a:t>командасы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болуп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л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н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ш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п,берилген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тапшырмаларды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аткарууда</a:t>
            </a:r>
            <a:r>
              <a:rPr lang="ru-RU" dirty="0">
                <a:latin typeface="Peterburg" pitchFamily="2" charset="0"/>
              </a:rPr>
              <a:t>  </a:t>
            </a:r>
            <a:r>
              <a:rPr lang="ru-RU" dirty="0" err="1">
                <a:latin typeface="Peterburg" pitchFamily="2" charset="0"/>
              </a:rPr>
              <a:t>активд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катышып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жатышты</a:t>
            </a:r>
            <a:r>
              <a:rPr lang="ru-RU" dirty="0">
                <a:latin typeface="Peterburg" pitchFamily="2" charset="0"/>
              </a:rPr>
              <a:t>. </a:t>
            </a:r>
            <a:r>
              <a:rPr lang="ru-RU" dirty="0" err="1">
                <a:latin typeface="Peterburg" pitchFamily="2" charset="0"/>
              </a:rPr>
              <a:t>Жен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 err="1">
                <a:latin typeface="Peterburg" pitchFamily="2" charset="0"/>
              </a:rPr>
              <a:t>ч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болуп</a:t>
            </a:r>
            <a:r>
              <a:rPr lang="ru-RU" dirty="0">
                <a:latin typeface="Peterburg" pitchFamily="2" charset="0"/>
              </a:rPr>
              <a:t> «</a:t>
            </a:r>
            <a:r>
              <a:rPr lang="ru-RU" dirty="0" err="1">
                <a:latin typeface="Peterburg" pitchFamily="2" charset="0"/>
              </a:rPr>
              <a:t>Ынтымак»командасы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табылып,грамота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менен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сыйланышты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115328" cy="1500198"/>
          </a:xfrm>
        </p:spPr>
        <p:txBody>
          <a:bodyPr>
            <a:noAutofit/>
          </a:bodyPr>
          <a:lstStyle/>
          <a:p>
            <a:r>
              <a:rPr lang="ky-KG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15.12.2021ж.Физика</a:t>
            </a:r>
            <a:r>
              <a:rPr lang="ky-K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8-класс “Чынгыз Айтматовдун чыгармачылыгындагы жылуулук кубулуштары чыгарма менен байланыштыра бил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ky-KG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ө</a:t>
            </a:r>
            <a:r>
              <a:rPr lang="ky-KG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ойлорун так айтууга,эске тутуу,салыштыруу 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ky-KG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Сабакка катышкандар анализ беришип,сунуштар айтылды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357430"/>
            <a:ext cx="7972452" cy="4116522"/>
          </a:xfrm>
        </p:spPr>
        <p:txBody>
          <a:bodyPr>
            <a:normAutofit fontScale="62500" lnSpcReduction="20000"/>
          </a:bodyPr>
          <a:lstStyle/>
          <a:p>
            <a:r>
              <a:rPr lang="ru-RU" dirty="0">
                <a:latin typeface="Peterburg" pitchFamily="2" charset="0"/>
              </a:rPr>
              <a:t>15.12.21ж. 7-класска информатика </a:t>
            </a:r>
            <a:r>
              <a:rPr lang="ru-RU" dirty="0" err="1">
                <a:latin typeface="Peterburg" pitchFamily="2" charset="0"/>
              </a:rPr>
              <a:t>сабагынан</a:t>
            </a:r>
            <a:r>
              <a:rPr lang="ru-RU" dirty="0">
                <a:latin typeface="Peterburg" pitchFamily="2" charset="0"/>
              </a:rPr>
              <a:t> «</a:t>
            </a:r>
            <a:r>
              <a:rPr lang="ru-RU" dirty="0" err="1">
                <a:latin typeface="Peterburg" pitchFamily="2" charset="0"/>
              </a:rPr>
              <a:t>Презентация»деген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темада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ачык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сабак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лд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r>
              <a:rPr lang="ru-RU" dirty="0" err="1">
                <a:latin typeface="Peterburg" pitchFamily="2" charset="0"/>
              </a:rPr>
              <a:t>Сабактын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максаты:Окуучуларды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компьютерде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з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алдынча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ишт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өө</a:t>
            </a:r>
            <a:r>
              <a:rPr lang="ru-RU" dirty="0" err="1">
                <a:latin typeface="Peterburg" pitchFamily="2" charset="0"/>
              </a:rPr>
              <a:t>г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йр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 err="1">
                <a:latin typeface="Peterburg" pitchFamily="2" charset="0"/>
              </a:rPr>
              <a:t>,алган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билимдерин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колдонуп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кет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жолдоруна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нд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өө</a:t>
            </a:r>
            <a:r>
              <a:rPr lang="ru-RU" dirty="0" err="1">
                <a:latin typeface="Peterburg" pitchFamily="2" charset="0"/>
              </a:rPr>
              <a:t>.Командада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ишт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өө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тапкычтык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нд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м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н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ээ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болуу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r>
              <a:rPr lang="ru-RU" dirty="0" err="1">
                <a:latin typeface="Peterburg" pitchFamily="2" charset="0"/>
              </a:rPr>
              <a:t>Сабакка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окуучулар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активду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катышышты,компьютерде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з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алдынча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иштешти.Сабакка</a:t>
            </a:r>
            <a:r>
              <a:rPr lang="ru-RU" dirty="0">
                <a:latin typeface="Peterburg" pitchFamily="2" charset="0"/>
              </a:rPr>
              <a:t> анализ </a:t>
            </a:r>
            <a:r>
              <a:rPr lang="ru-RU" dirty="0" err="1">
                <a:latin typeface="Peterburg" pitchFamily="2" charset="0"/>
              </a:rPr>
              <a:t>берилип</a:t>
            </a:r>
            <a:r>
              <a:rPr lang="ru-RU" dirty="0">
                <a:latin typeface="Peterburg" pitchFamily="2" charset="0"/>
              </a:rPr>
              <a:t> ,</a:t>
            </a:r>
            <a:r>
              <a:rPr lang="ru-RU" dirty="0" err="1">
                <a:latin typeface="Peterburg" pitchFamily="2" charset="0"/>
              </a:rPr>
              <a:t>талкууланып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сабакка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сунуштар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айтылып,мугалимдин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з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предметин</a:t>
            </a:r>
            <a:r>
              <a:rPr lang="ru-RU" dirty="0">
                <a:latin typeface="Peterburg" pitchFamily="2" charset="0"/>
              </a:rPr>
              <a:t>  </a:t>
            </a:r>
            <a:r>
              <a:rPr lang="ru-RU" dirty="0" err="1">
                <a:latin typeface="Peterburg" pitchFamily="2" charset="0"/>
              </a:rPr>
              <a:t>жакшы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билээрлиги</a:t>
            </a:r>
            <a:r>
              <a:rPr lang="ru-RU" dirty="0">
                <a:latin typeface="Peterburg" pitchFamily="2" charset="0"/>
              </a:rPr>
              <a:t> баса </a:t>
            </a:r>
            <a:r>
              <a:rPr lang="ru-RU" dirty="0" err="1">
                <a:latin typeface="Peterburg" pitchFamily="2" charset="0"/>
              </a:rPr>
              <a:t>белгиленип</a:t>
            </a:r>
            <a:r>
              <a:rPr lang="ru-RU" dirty="0">
                <a:latin typeface="Peterburg" pitchFamily="2" charset="0"/>
              </a:rPr>
              <a:t> «</a:t>
            </a:r>
            <a:r>
              <a:rPr lang="ru-RU" dirty="0" err="1">
                <a:latin typeface="Peterburg" pitchFamily="2" charset="0"/>
              </a:rPr>
              <a:t>жакшы</a:t>
            </a:r>
            <a:r>
              <a:rPr lang="ru-RU" dirty="0">
                <a:latin typeface="Peterburg" pitchFamily="2" charset="0"/>
              </a:rPr>
              <a:t>» 75% </a:t>
            </a:r>
            <a:r>
              <a:rPr lang="ru-RU" dirty="0" err="1">
                <a:latin typeface="Peterburg" pitchFamily="2" charset="0"/>
              </a:rPr>
              <a:t>деп</a:t>
            </a:r>
            <a:r>
              <a:rPr lang="ru-RU" dirty="0">
                <a:latin typeface="Peterburg" pitchFamily="2" charset="0"/>
              </a:rPr>
              <a:t> баланды.</a:t>
            </a:r>
          </a:p>
          <a:p>
            <a:r>
              <a:rPr lang="ru-RU" dirty="0">
                <a:latin typeface="Peterburg" pitchFamily="2" charset="0"/>
              </a:rPr>
              <a:t>15.12.21ж. </a:t>
            </a:r>
            <a:r>
              <a:rPr lang="ru-RU" dirty="0" err="1">
                <a:latin typeface="Peterburg" pitchFamily="2" charset="0"/>
              </a:rPr>
              <a:t>Сабактан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тышкары</a:t>
            </a:r>
            <a:r>
              <a:rPr lang="ru-RU" dirty="0">
                <a:latin typeface="Peterburg" pitchFamily="2" charset="0"/>
              </a:rPr>
              <a:t>  </a:t>
            </a:r>
            <a:r>
              <a:rPr lang="ru-RU" dirty="0" err="1">
                <a:latin typeface="Peterburg" pitchFamily="2" charset="0"/>
              </a:rPr>
              <a:t>Математика,информатика,Физика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сабактары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боюнча</a:t>
            </a:r>
            <a:r>
              <a:rPr lang="ru-RU" dirty="0">
                <a:latin typeface="Peterburg" pitchFamily="2" charset="0"/>
              </a:rPr>
              <a:t>  «</a:t>
            </a:r>
            <a:r>
              <a:rPr lang="ru-RU" dirty="0" err="1">
                <a:latin typeface="Peterburg" pitchFamily="2" charset="0"/>
              </a:rPr>
              <a:t>Акыл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ордо</a:t>
            </a:r>
            <a:r>
              <a:rPr lang="ru-RU" dirty="0">
                <a:latin typeface="Peterburg" pitchFamily="2" charset="0"/>
              </a:rPr>
              <a:t>» </a:t>
            </a:r>
            <a:r>
              <a:rPr lang="ru-RU" dirty="0" err="1">
                <a:latin typeface="Peterburg" pitchFamily="2" charset="0"/>
              </a:rPr>
              <a:t>интелектуалдык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оюну</a:t>
            </a:r>
            <a:r>
              <a:rPr lang="ru-RU" dirty="0">
                <a:latin typeface="Peterburg" pitchFamily="2" charset="0"/>
              </a:rPr>
              <a:t> 7-9класстар  </a:t>
            </a:r>
            <a:r>
              <a:rPr lang="ru-RU" dirty="0" err="1">
                <a:latin typeface="Peterburg" pitchFamily="2" charset="0"/>
              </a:rPr>
              <a:t>арасында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болуп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тт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r>
              <a:rPr lang="ru-RU" dirty="0" err="1">
                <a:latin typeface="Peterburg" pitchFamily="2" charset="0"/>
              </a:rPr>
              <a:t>Максаты:Окуучларды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таркычтыкка</a:t>
            </a:r>
            <a:r>
              <a:rPr lang="ru-RU" dirty="0">
                <a:latin typeface="Peterburg" pitchFamily="2" charset="0"/>
              </a:rPr>
              <a:t> ,тез </a:t>
            </a:r>
            <a:r>
              <a:rPr lang="ru-RU" dirty="0" err="1">
                <a:latin typeface="Peterburg" pitchFamily="2" charset="0"/>
              </a:rPr>
              <a:t>ойлонуу,тез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жооп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бер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 err="1">
                <a:latin typeface="Peterburg" pitchFamily="2" charset="0"/>
              </a:rPr>
              <a:t>л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н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нд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 err="1">
                <a:latin typeface="Peterburg" pitchFamily="2" charset="0"/>
              </a:rPr>
              <a:t>.Логикалык</a:t>
            </a:r>
            <a:r>
              <a:rPr lang="ru-RU" dirty="0">
                <a:latin typeface="Peterburg" pitchFamily="2" charset="0"/>
              </a:rPr>
              <a:t> ой-</a:t>
            </a:r>
            <a:r>
              <a:rPr lang="ru-RU" dirty="0" err="1">
                <a:latin typeface="Peterburg" pitchFamily="2" charset="0"/>
              </a:rPr>
              <a:t>ж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г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рт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 err="1">
                <a:latin typeface="Peterburg" pitchFamily="2" charset="0"/>
              </a:rPr>
              <a:t>л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ст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r>
              <a:rPr lang="ru-RU" dirty="0">
                <a:latin typeface="Peterburg" pitchFamily="2" charset="0"/>
              </a:rPr>
              <a:t>«</a:t>
            </a:r>
            <a:r>
              <a:rPr lang="ru-RU" dirty="0" err="1">
                <a:latin typeface="Peterburg" pitchFamily="2" charset="0"/>
              </a:rPr>
              <a:t>Акыл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ордо</a:t>
            </a:r>
            <a:r>
              <a:rPr lang="ru-RU" dirty="0">
                <a:latin typeface="Peterburg" pitchFamily="2" charset="0"/>
              </a:rPr>
              <a:t>» </a:t>
            </a:r>
            <a:r>
              <a:rPr lang="ru-RU" dirty="0" err="1">
                <a:latin typeface="Peterburg" pitchFamily="2" charset="0"/>
              </a:rPr>
              <a:t>интелектуалдык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оюну</a:t>
            </a:r>
            <a:r>
              <a:rPr lang="ru-RU" dirty="0">
                <a:latin typeface="Peterburg" pitchFamily="2" charset="0"/>
              </a:rPr>
              <a:t> 4 </a:t>
            </a:r>
            <a:r>
              <a:rPr lang="ru-RU" dirty="0" err="1">
                <a:latin typeface="Peterburg" pitchFamily="2" charset="0"/>
              </a:rPr>
              <a:t>турда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тт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.Финалга</a:t>
            </a:r>
            <a:r>
              <a:rPr lang="ru-RU" dirty="0">
                <a:latin typeface="Peterburg" pitchFamily="2" charset="0"/>
              </a:rPr>
              <a:t> 8-класстын  </a:t>
            </a:r>
            <a:r>
              <a:rPr lang="ru-RU" dirty="0" err="1">
                <a:latin typeface="Peterburg" pitchFamily="2" charset="0"/>
              </a:rPr>
              <a:t>окуучусу</a:t>
            </a:r>
            <a:r>
              <a:rPr lang="ru-RU" dirty="0">
                <a:latin typeface="Peterburg" pitchFamily="2" charset="0"/>
              </a:rPr>
              <a:t>  </a:t>
            </a:r>
            <a:r>
              <a:rPr lang="ru-RU" dirty="0" err="1">
                <a:latin typeface="Peterburg" pitchFamily="2" charset="0"/>
              </a:rPr>
              <a:t>Абдиева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Жылдызай</a:t>
            </a:r>
            <a:r>
              <a:rPr lang="ru-RU" dirty="0">
                <a:latin typeface="Peterburg" pitchFamily="2" charset="0"/>
              </a:rPr>
              <a:t> ,9-класстын </a:t>
            </a:r>
            <a:r>
              <a:rPr lang="ru-RU" dirty="0" err="1">
                <a:latin typeface="Peterburg" pitchFamily="2" charset="0"/>
              </a:rPr>
              <a:t>окуучусу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Токтогазиева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Айнази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чыкты.Финалга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чыккан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окуучулар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Kahoot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программасы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менен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з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лг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суроолорго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жооп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беришти</a:t>
            </a:r>
            <a:r>
              <a:rPr lang="ru-RU" dirty="0">
                <a:latin typeface="Peterburg" pitchFamily="2" charset="0"/>
              </a:rPr>
              <a:t>.</a:t>
            </a:r>
            <a:r>
              <a:rPr lang="ky-KG" dirty="0">
                <a:latin typeface="Peterburg" pitchFamily="2" charset="0"/>
              </a:rPr>
              <a:t>Т</a:t>
            </a:r>
            <a:r>
              <a:rPr lang="ru-RU" dirty="0" err="1">
                <a:latin typeface="Peterburg" pitchFamily="2" charset="0"/>
              </a:rPr>
              <a:t>октогазиева</a:t>
            </a:r>
            <a:r>
              <a:rPr lang="ky-KG" dirty="0">
                <a:latin typeface="Peterburg" pitchFamily="2" charset="0"/>
              </a:rPr>
              <a:t> Айнази бат жана туура жооп бергендиктен,же</a:t>
            </a:r>
            <a:r>
              <a:rPr lang="ky-KG" dirty="0">
                <a:latin typeface="Times New Roman" panose="02020603050405020304" pitchFamily="18" charset="0"/>
                <a:cs typeface="Times New Roman" panose="02020603050405020304" pitchFamily="18" charset="0"/>
              </a:rPr>
              <a:t>ӊ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ky-KG" dirty="0">
                <a:latin typeface="Peterburg" pitchFamily="2" charset="0"/>
              </a:rPr>
              <a:t>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 аталып,грамота менен сыйланды</a:t>
            </a:r>
            <a:r>
              <a:rPr lang="ky-KG" dirty="0"/>
              <a:t>.</a:t>
            </a:r>
            <a:endParaRPr lang="ru-RU" dirty="0"/>
          </a:p>
          <a:p>
            <a:r>
              <a:rPr lang="ky-KG" dirty="0"/>
              <a:t>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y-KG" dirty="0">
                <a:latin typeface="Peterburg" pitchFamily="2" charset="0"/>
              </a:rPr>
              <a:t>2021-2022 окуу жылында усулдук бирикмелердин  иши анализделип,Химия, технология, табият таануу,музыка мугалими Дунганаева Н.Т. декадалык иштерди ар бир предметен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з убагында жакшы денгээлде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тк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рг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нд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 белгиленип ошондой эле химия кабинетинин жабдылышы талапка ылайык, ошондой эле балдардын кол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рч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ky-KG" dirty="0">
                <a:latin typeface="Peterburg" pitchFamily="2" charset="0"/>
              </a:rPr>
              <a:t> менен бирге ар кандай 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гө</a:t>
            </a:r>
            <a:r>
              <a:rPr lang="ky-KG" dirty="0">
                <a:latin typeface="Peterburg" pitchFamily="2" charset="0"/>
              </a:rPr>
              <a:t>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рд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 уюштуруп,конкурстарга катышып турат.Жогорудагы эмгектери бааланып Кыргыз Республикасынын Билим бер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ky-KG" dirty="0">
                <a:latin typeface="Peterburg" pitchFamily="2" charset="0"/>
              </a:rPr>
              <a:t> жана илим министрлигинин «Ардак грамотасына» 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рс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лд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.</a:t>
            </a:r>
            <a:endParaRPr lang="ru-RU" dirty="0">
              <a:latin typeface="Peterburg" pitchFamily="2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ыраазычылык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>
                <a:latin typeface="Peterburg" pitchFamily="2" charset="0"/>
              </a:rPr>
              <a:t>Белгиленген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өө</a:t>
            </a:r>
            <a:r>
              <a:rPr lang="ru-RU" dirty="0" err="1">
                <a:latin typeface="Peterburg" pitchFamily="2" charset="0"/>
              </a:rPr>
              <a:t>н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г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иштери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менен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алдыга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койгон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милдеттери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жыл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ичинде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аткарылды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r>
              <a:rPr lang="ru-RU" dirty="0" err="1">
                <a:latin typeface="Peterburg" pitchFamily="2" charset="0"/>
              </a:rPr>
              <a:t>Кыргыз</a:t>
            </a:r>
            <a:r>
              <a:rPr lang="ru-RU" dirty="0">
                <a:latin typeface="Peterburg" pitchFamily="2" charset="0"/>
              </a:rPr>
              <a:t> тили </a:t>
            </a:r>
            <a:r>
              <a:rPr lang="ru-RU" dirty="0" err="1">
                <a:latin typeface="Peterburg" pitchFamily="2" charset="0"/>
              </a:rPr>
              <a:t>жана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адабияты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мугалими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Журсуналиева</a:t>
            </a:r>
            <a:r>
              <a:rPr lang="ru-RU" dirty="0">
                <a:latin typeface="Peterburg" pitchFamily="2" charset="0"/>
              </a:rPr>
              <a:t> В.Т. </a:t>
            </a:r>
            <a:r>
              <a:rPr lang="ru-RU" dirty="0" err="1">
                <a:latin typeface="Peterburg" pitchFamily="2" charset="0"/>
              </a:rPr>
              <a:t>конкурстарга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активд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катышкандыгы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ч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н,тарых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мугалими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Атантаева</a:t>
            </a:r>
            <a:r>
              <a:rPr lang="ru-RU" dirty="0">
                <a:latin typeface="Peterburg" pitchFamily="2" charset="0"/>
              </a:rPr>
              <a:t> А.Б. </a:t>
            </a:r>
            <a:r>
              <a:rPr lang="ru-RU" dirty="0" err="1">
                <a:latin typeface="Peterburg" pitchFamily="2" charset="0"/>
              </a:rPr>
              <a:t>олимпиададан</a:t>
            </a:r>
            <a:r>
              <a:rPr lang="ru-RU" dirty="0">
                <a:latin typeface="Peterburg" pitchFamily="2" charset="0"/>
              </a:rPr>
              <a:t> 3-орунду </a:t>
            </a:r>
            <a:r>
              <a:rPr lang="ru-RU" dirty="0" err="1">
                <a:latin typeface="Peterburg" pitchFamily="2" charset="0"/>
              </a:rPr>
              <a:t>алгандыгы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ч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н,декада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иштеринин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з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убагында</a:t>
            </a:r>
            <a:r>
              <a:rPr lang="ru-RU" dirty="0">
                <a:latin typeface="Peterburg" pitchFamily="2" charset="0"/>
              </a:rPr>
              <a:t> эн </a:t>
            </a:r>
            <a:r>
              <a:rPr lang="ru-RU" dirty="0" err="1">
                <a:latin typeface="Peterburg" pitchFamily="2" charset="0"/>
              </a:rPr>
              <a:t>жогорку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денгээлде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тк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нд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кт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ч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н</a:t>
            </a:r>
            <a:r>
              <a:rPr lang="ru-RU" dirty="0">
                <a:latin typeface="Peterburg" pitchFamily="2" charset="0"/>
              </a:rPr>
              <a:t>   </a:t>
            </a:r>
            <a:r>
              <a:rPr lang="ru-RU" dirty="0" err="1">
                <a:latin typeface="Peterburg" pitchFamily="2" charset="0"/>
              </a:rPr>
              <a:t>англис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тил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мугалими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Ниязалиева</a:t>
            </a:r>
            <a:r>
              <a:rPr lang="ru-RU" dirty="0">
                <a:latin typeface="Peterburg" pitchFamily="2" charset="0"/>
              </a:rPr>
              <a:t> А.А.,</a:t>
            </a:r>
            <a:r>
              <a:rPr lang="ru-RU" dirty="0" err="1">
                <a:latin typeface="Peterburg" pitchFamily="2" charset="0"/>
              </a:rPr>
              <a:t>орус</a:t>
            </a:r>
            <a:r>
              <a:rPr lang="ru-RU" dirty="0">
                <a:latin typeface="Peterburg" pitchFamily="2" charset="0"/>
              </a:rPr>
              <a:t> тили </a:t>
            </a:r>
            <a:r>
              <a:rPr lang="ru-RU" dirty="0" err="1">
                <a:latin typeface="Peterburg" pitchFamily="2" charset="0"/>
              </a:rPr>
              <a:t>мугалими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Аккабакова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А.Т.башталгыч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класстын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мугалимдери</a:t>
            </a:r>
            <a:r>
              <a:rPr lang="ru-RU" dirty="0">
                <a:latin typeface="Peterburg" pitchFamily="2" charset="0"/>
              </a:rPr>
              <a:t> «</a:t>
            </a:r>
            <a:r>
              <a:rPr lang="ru-RU" dirty="0" err="1">
                <a:latin typeface="Peterburg" pitchFamily="2" charset="0"/>
              </a:rPr>
              <a:t>Керемет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окуу</a:t>
            </a:r>
            <a:r>
              <a:rPr lang="ru-RU" dirty="0">
                <a:latin typeface="Peterburg" pitchFamily="2" charset="0"/>
              </a:rPr>
              <a:t>» </a:t>
            </a:r>
            <a:r>
              <a:rPr lang="ru-RU" dirty="0" err="1">
                <a:latin typeface="Peterburg" pitchFamily="2" charset="0"/>
              </a:rPr>
              <a:t>долбоорунун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негизинде</a:t>
            </a:r>
            <a:r>
              <a:rPr lang="ru-RU" dirty="0">
                <a:latin typeface="Peterburg" pitchFamily="2" charset="0"/>
              </a:rPr>
              <a:t>                  1-б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>
                <a:latin typeface="Peterburg" pitchFamily="2" charset="0"/>
              </a:rPr>
              <a:t>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>
                <a:latin typeface="Peterburg" pitchFamily="2" charset="0"/>
              </a:rPr>
              <a:t>м «Шар </a:t>
            </a:r>
            <a:r>
              <a:rPr lang="ru-RU" dirty="0" err="1">
                <a:latin typeface="Peterburg" pitchFamily="2" charset="0"/>
              </a:rPr>
              <a:t>окуу</a:t>
            </a:r>
            <a:r>
              <a:rPr lang="ru-RU" dirty="0">
                <a:latin typeface="Peterburg" pitchFamily="2" charset="0"/>
              </a:rPr>
              <a:t>», 2-б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>
                <a:latin typeface="Peterburg" pitchFamily="2" charset="0"/>
              </a:rPr>
              <a:t>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>
                <a:latin typeface="Peterburg" pitchFamily="2" charset="0"/>
              </a:rPr>
              <a:t>м математика  </a:t>
            </a:r>
            <a:r>
              <a:rPr lang="ru-RU" dirty="0" err="1">
                <a:latin typeface="Peterburg" pitchFamily="2" charset="0"/>
              </a:rPr>
              <a:t>боюнча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ачык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сааттарды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тк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нд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кт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ч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Исанова</a:t>
            </a:r>
            <a:r>
              <a:rPr lang="ru-RU" dirty="0">
                <a:latin typeface="Peterburg" pitchFamily="2" charset="0"/>
              </a:rPr>
              <a:t> Л.Д. </a:t>
            </a:r>
            <a:r>
              <a:rPr lang="ru-RU" dirty="0" err="1">
                <a:latin typeface="Peterburg" pitchFamily="2" charset="0"/>
              </a:rPr>
              <a:t>Токтоназарова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Л.К.,Шакеева</a:t>
            </a:r>
            <a:r>
              <a:rPr lang="ru-RU" dirty="0">
                <a:latin typeface="Peterburg" pitchFamily="2" charset="0"/>
              </a:rPr>
              <a:t> Ж.Э. </a:t>
            </a:r>
            <a:r>
              <a:rPr lang="ru-RU" dirty="0" err="1">
                <a:latin typeface="Peterburg" pitchFamily="2" charset="0"/>
              </a:rPr>
              <a:t>ыраазычылык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билдирилди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467600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Peterburg" pitchFamily="2" charset="0"/>
              </a:rPr>
              <a:t>2021-2024 </a:t>
            </a:r>
            <a:r>
              <a:rPr lang="ru-RU" dirty="0" err="1">
                <a:latin typeface="Peterburg" pitchFamily="2" charset="0"/>
              </a:rPr>
              <a:t>окуу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жылынын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билим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сапатынын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жыйынтыгы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м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нд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г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й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рс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тк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чт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берди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500034" y="1785925"/>
          <a:ext cx="7143802" cy="3848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9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9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9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9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9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428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287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Peterburg"/>
                          <a:ea typeface="Times New Roman"/>
                          <a:cs typeface="Times New Roman"/>
                        </a:rPr>
                        <a:t>класс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Жыл башында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Peterburg"/>
                          <a:ea typeface="Times New Roman"/>
                          <a:cs typeface="Times New Roman"/>
                        </a:rPr>
                        <a:t>Жыл</a:t>
                      </a:r>
                      <a:r>
                        <a:rPr lang="ru-RU" sz="1100" dirty="0">
                          <a:latin typeface="Peterburg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err="1">
                          <a:latin typeface="Peterburg"/>
                          <a:ea typeface="Times New Roman"/>
                          <a:cs typeface="Times New Roman"/>
                        </a:rPr>
                        <a:t>аягында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Келген окуучулар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Кеткен окуучулар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Отл.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Ударн.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Жетишпеген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Аттестацияланбаган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Билим сапаты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42.2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61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1-4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49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54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46,7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48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49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38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5-9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84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77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2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2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5-9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133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Peterburg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Peterburg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Peterburg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Peterburg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3 </a:t>
            </a:r>
            <a:r>
              <a:rPr lang="ru-RU" dirty="0" err="1"/>
              <a:t>жыл</a:t>
            </a:r>
            <a:r>
              <a:rPr lang="ru-RU" dirty="0"/>
              <a:t> </a:t>
            </a:r>
            <a:r>
              <a:rPr lang="ru-RU" dirty="0" err="1"/>
              <a:t>ичиндеги</a:t>
            </a:r>
            <a:r>
              <a:rPr lang="ru-RU" dirty="0"/>
              <a:t> </a:t>
            </a:r>
            <a:r>
              <a:rPr lang="ru-RU" dirty="0" err="1"/>
              <a:t>билим</a:t>
            </a:r>
            <a:r>
              <a:rPr lang="ru-RU" dirty="0"/>
              <a:t> </a:t>
            </a:r>
            <a:r>
              <a:rPr lang="ru-RU" dirty="0" err="1"/>
              <a:t>сапатын</a:t>
            </a:r>
            <a:r>
              <a:rPr lang="ru-RU" dirty="0"/>
              <a:t> </a:t>
            </a:r>
            <a:r>
              <a:rPr lang="ru-RU" dirty="0" err="1"/>
              <a:t>салыштыруу</a:t>
            </a:r>
            <a:r>
              <a:rPr lang="ru-RU" dirty="0"/>
              <a:t> </a:t>
            </a:r>
            <a:r>
              <a:rPr lang="ru-RU" dirty="0" err="1"/>
              <a:t>анализи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2071680"/>
          <a:ext cx="7467600" cy="2928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7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Peterburg"/>
                          <a:ea typeface="Times New Roman"/>
                          <a:cs typeface="Times New Roman"/>
                        </a:rPr>
                        <a:t>Класс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Peterburg"/>
                          <a:ea typeface="Times New Roman"/>
                          <a:cs typeface="Times New Roman"/>
                        </a:rPr>
                        <a:t>2019-2020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Peterburg"/>
                          <a:ea typeface="Times New Roman"/>
                          <a:cs typeface="Times New Roman"/>
                        </a:rPr>
                        <a:t>2020-2021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Peterburg"/>
                          <a:ea typeface="Times New Roman"/>
                          <a:cs typeface="Times New Roman"/>
                        </a:rPr>
                        <a:t>2021-2022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7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Peterburg"/>
                          <a:ea typeface="Times New Roman"/>
                          <a:cs typeface="Times New Roman"/>
                        </a:rPr>
                        <a:t>1-4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Peterburg"/>
                          <a:ea typeface="Times New Roman"/>
                          <a:cs typeface="Times New Roman"/>
                        </a:rPr>
                        <a:t>54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Peterburg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Peterburg"/>
                          <a:ea typeface="Times New Roman"/>
                          <a:cs typeface="Times New Roman"/>
                        </a:rPr>
                        <a:t>54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7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Peterburg"/>
                          <a:ea typeface="Times New Roman"/>
                          <a:cs typeface="Times New Roman"/>
                        </a:rPr>
                        <a:t>5-9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Peterburg"/>
                          <a:ea typeface="Times New Roman"/>
                          <a:cs typeface="Times New Roman"/>
                        </a:rPr>
                        <a:t>44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Peterburg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Peterburg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7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Peterburg"/>
                          <a:ea typeface="Times New Roman"/>
                          <a:cs typeface="Times New Roman"/>
                        </a:rPr>
                        <a:t>10-11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Peterburg"/>
                          <a:ea typeface="Times New Roman"/>
                          <a:cs typeface="Times New Roman"/>
                        </a:rPr>
                        <a:t>57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Peterburg"/>
                          <a:ea typeface="Times New Roman"/>
                          <a:cs typeface="Times New Roman"/>
                        </a:rPr>
                        <a:t>66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Peterburg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7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Peterburg"/>
                          <a:ea typeface="Times New Roman"/>
                          <a:cs typeface="Times New Roman"/>
                        </a:rPr>
                        <a:t>Жалпы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Peterburg"/>
                          <a:ea typeface="Times New Roman"/>
                          <a:cs typeface="Times New Roman"/>
                        </a:rPr>
                        <a:t>51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Peterburg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Peterburg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58138" cy="4873752"/>
          </a:xfrm>
        </p:spPr>
        <p:txBody>
          <a:bodyPr/>
          <a:lstStyle/>
          <a:p>
            <a:r>
              <a:rPr lang="ru-RU" dirty="0" err="1">
                <a:latin typeface="Peterburg" pitchFamily="2" charset="0"/>
              </a:rPr>
              <a:t>Мектептин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иш</a:t>
            </a:r>
            <a:r>
              <a:rPr lang="ru-RU" dirty="0">
                <a:latin typeface="Peterburg" pitchFamily="2" charset="0"/>
              </a:rPr>
              <a:t> планы </a:t>
            </a:r>
            <a:r>
              <a:rPr lang="ru-RU" dirty="0" err="1">
                <a:latin typeface="Peterburg" pitchFamily="2" charset="0"/>
              </a:rPr>
              <a:t>толугу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менен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аткарылды</a:t>
            </a:r>
            <a:r>
              <a:rPr lang="ru-RU" dirty="0">
                <a:latin typeface="Peterburg" pitchFamily="2" charset="0"/>
              </a:rPr>
              <a:t>. </a:t>
            </a:r>
            <a:r>
              <a:rPr lang="ru-RU" dirty="0" err="1">
                <a:latin typeface="Peterburg" pitchFamily="2" charset="0"/>
              </a:rPr>
              <a:t>Окуу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процесси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зг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лт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кс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з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рг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з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лд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>
                <a:latin typeface="Peterburg" pitchFamily="2" charset="0"/>
              </a:rPr>
              <a:t>, </a:t>
            </a:r>
            <a:r>
              <a:rPr lang="ru-RU" dirty="0" err="1">
                <a:latin typeface="Peterburg" pitchFamily="2" charset="0"/>
              </a:rPr>
              <a:t>окуучулардын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контингентинин</a:t>
            </a:r>
            <a:r>
              <a:rPr lang="ru-RU" dirty="0">
                <a:latin typeface="Peterburg" pitchFamily="2" charset="0"/>
              </a:rPr>
              <a:t> ар </a:t>
            </a:r>
            <a:r>
              <a:rPr lang="ru-RU" dirty="0" err="1">
                <a:latin typeface="Peterburg" pitchFamily="2" charset="0"/>
              </a:rPr>
              <a:t>кандай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санда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болгондугуна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байланыштуу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билим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сапатынын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с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ш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нд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зг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байкалды</a:t>
            </a:r>
            <a:r>
              <a:rPr lang="ru-RU" dirty="0">
                <a:latin typeface="Peterburg" pitchFamily="2" charset="0"/>
              </a:rPr>
              <a:t>.  </a:t>
            </a:r>
          </a:p>
          <a:p>
            <a:r>
              <a:rPr lang="ru-RU" dirty="0" err="1">
                <a:latin typeface="Peterburg" pitchFamily="2" charset="0"/>
              </a:rPr>
              <a:t>Айылга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жер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тилкелери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л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н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берилбегендиктен,жаны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отурукташкан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конуштар</a:t>
            </a:r>
            <a:r>
              <a:rPr lang="ru-RU" dirty="0">
                <a:latin typeface="Peterburg" pitchFamily="2" charset="0"/>
              </a:rPr>
              <a:t> жок </a:t>
            </a:r>
            <a:r>
              <a:rPr lang="ru-RU" dirty="0" err="1">
                <a:latin typeface="Peterburg" pitchFamily="2" charset="0"/>
              </a:rPr>
              <a:t>болгондугуна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байланыштуу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мектеп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курагындагы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окуучулардын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аздыгынан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класстар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толбой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ачылбай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калуу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коркунуч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туудурат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158272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З.Кадыркулова</a:t>
            </a:r>
            <a:r>
              <a:rPr lang="ru-RU" dirty="0"/>
              <a:t>  </a:t>
            </a:r>
            <a:r>
              <a:rPr lang="ru-RU" dirty="0" err="1"/>
              <a:t>атындагы</a:t>
            </a:r>
            <a:r>
              <a:rPr lang="ru-RU" dirty="0"/>
              <a:t> </a:t>
            </a:r>
            <a:r>
              <a:rPr lang="ru-RU" dirty="0" err="1"/>
              <a:t>орто</a:t>
            </a:r>
            <a:r>
              <a:rPr lang="ru-RU" dirty="0"/>
              <a:t> </a:t>
            </a:r>
            <a:r>
              <a:rPr lang="ru-RU" dirty="0" err="1"/>
              <a:t>мектебинин</a:t>
            </a:r>
            <a:r>
              <a:rPr lang="ru-RU" dirty="0"/>
              <a:t> предмет </a:t>
            </a:r>
            <a:r>
              <a:rPr lang="ru-RU" dirty="0" err="1"/>
              <a:t>боюнча</a:t>
            </a:r>
            <a:r>
              <a:rPr lang="ru-RU" dirty="0"/>
              <a:t> мониторинги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DEFA5A2-C01A-4C29-9BE4-A4F65F99E1BD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класстар</a:t>
            </a:r>
            <a:r>
              <a:rPr lang="ru-RU" dirty="0"/>
              <a:t> </a:t>
            </a:r>
            <a:r>
              <a:rPr lang="ru-RU" dirty="0" err="1"/>
              <a:t>боюнча</a:t>
            </a:r>
            <a:r>
              <a:rPr lang="ru-RU" dirty="0"/>
              <a:t> мониторинги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21C4EFA-73D1-4DEC-9562-CA3BFE1C58B0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7467600" cy="1071570"/>
          </a:xfrm>
        </p:spPr>
        <p:txBody>
          <a:bodyPr>
            <a:normAutofit/>
          </a:bodyPr>
          <a:lstStyle/>
          <a:p>
            <a:r>
              <a:rPr lang="ru-RU" b="1" dirty="0" err="1"/>
              <a:t>Мектептин</a:t>
            </a:r>
            <a:r>
              <a:rPr lang="ru-RU" b="1" dirty="0"/>
              <a:t> </a:t>
            </a:r>
            <a:r>
              <a:rPr lang="ru-RU" b="1" dirty="0" err="1"/>
              <a:t>миссиясы</a:t>
            </a:r>
            <a:r>
              <a:rPr lang="ru-RU" b="1" dirty="0"/>
              <a:t>: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785926"/>
            <a:ext cx="7972452" cy="4688026"/>
          </a:xfrm>
        </p:spPr>
        <p:txBody>
          <a:bodyPr>
            <a:normAutofit/>
          </a:bodyPr>
          <a:lstStyle/>
          <a:p>
            <a:r>
              <a:rPr lang="ru-RU" i="1" dirty="0"/>
              <a:t>               </a:t>
            </a:r>
            <a:r>
              <a:rPr lang="ru-RU" i="1" dirty="0">
                <a:latin typeface="Peterburg" pitchFamily="2" charset="0"/>
              </a:rPr>
              <a:t> </a:t>
            </a:r>
            <a:r>
              <a:rPr lang="ru-RU" i="1" dirty="0" err="1">
                <a:latin typeface="Peterburg" pitchFamily="2" charset="0"/>
              </a:rPr>
              <a:t>Зуура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Кадыркулова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атындагы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орто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мектеп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жалпы</a:t>
            </a:r>
            <a:r>
              <a:rPr lang="ru-RU" i="1" dirty="0">
                <a:latin typeface="Peterburg" pitchFamily="2" charset="0"/>
              </a:rPr>
              <a:t>  </a:t>
            </a:r>
            <a:r>
              <a:rPr lang="ru-RU" i="1" dirty="0" err="1">
                <a:latin typeface="Peterburg" pitchFamily="2" charset="0"/>
              </a:rPr>
              <a:t>орто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билим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берүүчү мекеме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болуу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менен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бирге</a:t>
            </a:r>
            <a:r>
              <a:rPr lang="ru-RU" i="1" dirty="0">
                <a:latin typeface="Peterburg" pitchFamily="2" charset="0"/>
              </a:rPr>
              <a:t>, </a:t>
            </a:r>
            <a:r>
              <a:rPr lang="ru-RU" i="1" dirty="0" err="1">
                <a:latin typeface="Peterburg" pitchFamily="2" charset="0"/>
              </a:rPr>
              <a:t>башталгыч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жана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негизги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жалпы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билим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берүүгө багытталат</a:t>
            </a:r>
            <a:r>
              <a:rPr lang="ru-RU" i="1" dirty="0">
                <a:latin typeface="Peterburg" pitchFamily="2" charset="0"/>
              </a:rPr>
              <a:t>.         </a:t>
            </a:r>
            <a:endParaRPr lang="ru-RU" dirty="0">
              <a:latin typeface="Peterburg" pitchFamily="2" charset="0"/>
            </a:endParaRPr>
          </a:p>
          <a:p>
            <a:r>
              <a:rPr lang="ru-RU" i="1" dirty="0" err="1">
                <a:latin typeface="Peterburg" pitchFamily="2" charset="0"/>
              </a:rPr>
              <a:t>Ата-энелер</a:t>
            </a:r>
            <a:r>
              <a:rPr lang="ru-RU" i="1" dirty="0">
                <a:latin typeface="Peterburg" pitchFamily="2" charset="0"/>
              </a:rPr>
              <a:t>, </a:t>
            </a:r>
            <a:r>
              <a:rPr lang="ru-RU" i="1" dirty="0" err="1">
                <a:latin typeface="Peterburg" pitchFamily="2" charset="0"/>
              </a:rPr>
              <a:t>коомчулук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менен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тыгыз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байланышта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иштөө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азыркы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коомдо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натыйжалуу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иштөөгө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жөндөмдүү</a:t>
            </a:r>
            <a:r>
              <a:rPr lang="ru-RU" i="1" dirty="0">
                <a:latin typeface="Peterburg" pitchFamily="2" charset="0"/>
              </a:rPr>
              <a:t>, </a:t>
            </a:r>
            <a:r>
              <a:rPr lang="ru-RU" i="1" dirty="0" err="1">
                <a:latin typeface="Peterburg" pitchFamily="2" charset="0"/>
              </a:rPr>
              <a:t>жашоодо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өз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ордун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таба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билген</a:t>
            </a:r>
            <a:r>
              <a:rPr lang="ru-RU" i="1" dirty="0">
                <a:latin typeface="Peterburg" pitchFamily="2" charset="0"/>
              </a:rPr>
              <a:t>, ар </a:t>
            </a:r>
            <a:r>
              <a:rPr lang="ru-RU" i="1" dirty="0" err="1">
                <a:latin typeface="Peterburg" pitchFamily="2" charset="0"/>
              </a:rPr>
              <a:t>тараптан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өнүккөн,заманбап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технологияны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өздөшт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i="1" dirty="0" err="1">
                <a:latin typeface="Peterburg" pitchFamily="2" charset="0"/>
              </a:rPr>
              <a:t>рө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билген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инсанды</a:t>
            </a:r>
            <a:r>
              <a:rPr lang="ru-RU" i="1" dirty="0">
                <a:latin typeface="Peterburg" pitchFamily="2" charset="0"/>
              </a:rPr>
              <a:t> </a:t>
            </a:r>
            <a:r>
              <a:rPr lang="ru-RU" i="1" dirty="0" err="1">
                <a:latin typeface="Peterburg" pitchFamily="2" charset="0"/>
              </a:rPr>
              <a:t>тарбиялоо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err="1"/>
              <a:t>билим</a:t>
            </a:r>
            <a:r>
              <a:rPr lang="ru-RU" dirty="0"/>
              <a:t> </a:t>
            </a:r>
            <a:r>
              <a:rPr lang="ru-RU" dirty="0" err="1"/>
              <a:t>сапатынын</a:t>
            </a:r>
            <a:r>
              <a:rPr lang="ru-RU" dirty="0"/>
              <a:t> мониторинги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1"/>
          <a:ext cx="7467600" cy="2114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4398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2021-2022 </a:t>
            </a:r>
            <a:r>
              <a:rPr lang="ru-RU" dirty="0" err="1"/>
              <a:t>окуу</a:t>
            </a:r>
            <a:r>
              <a:rPr lang="ru-RU" dirty="0"/>
              <a:t> </a:t>
            </a:r>
            <a:r>
              <a:rPr lang="ru-RU" dirty="0" err="1"/>
              <a:t>жылындагы</a:t>
            </a:r>
            <a:r>
              <a:rPr lang="ru-RU" dirty="0"/>
              <a:t> </a:t>
            </a:r>
            <a:r>
              <a:rPr lang="ru-RU" dirty="0" err="1"/>
              <a:t>УТБнын</a:t>
            </a:r>
            <a:r>
              <a:rPr lang="ru-RU" dirty="0"/>
              <a:t> </a:t>
            </a:r>
            <a:r>
              <a:rPr lang="ru-RU" dirty="0" err="1"/>
              <a:t>жыйынтыгы</a:t>
            </a:r>
            <a:r>
              <a:rPr lang="ru-RU" dirty="0"/>
              <a:t>: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477954"/>
          <a:ext cx="7467600" cy="2093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541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Peterburg"/>
                          <a:ea typeface="Times New Roman"/>
                          <a:cs typeface="Times New Roman"/>
                        </a:rPr>
                        <a:t>Матем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Peterburg"/>
                          <a:ea typeface="Times New Roman"/>
                          <a:cs typeface="Times New Roman"/>
                        </a:rPr>
                        <a:t>География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Peterburg"/>
                          <a:ea typeface="Times New Roman"/>
                          <a:cs typeface="Times New Roman"/>
                        </a:rPr>
                        <a:t>тарых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Peterburg"/>
                          <a:ea typeface="Times New Roman"/>
                          <a:cs typeface="Times New Roman"/>
                        </a:rPr>
                        <a:t>Кыргыз тил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Peterburg"/>
                          <a:ea typeface="Times New Roman"/>
                          <a:cs typeface="Times New Roman"/>
                        </a:rPr>
                        <a:t>Орус тил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Peterburg"/>
                          <a:ea typeface="Times New Roman"/>
                          <a:cs typeface="Times New Roman"/>
                        </a:rPr>
                        <a:t>Англис тил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97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Peterburg"/>
                          <a:ea typeface="Times New Roman"/>
                          <a:cs typeface="Times New Roman"/>
                        </a:rPr>
                        <a:t>«5»-1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Peterburg"/>
                          <a:ea typeface="Times New Roman"/>
                          <a:cs typeface="Times New Roman"/>
                        </a:rPr>
                        <a:t>«4»-1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Peterburg"/>
                          <a:ea typeface="Times New Roman"/>
                          <a:cs typeface="Times New Roman"/>
                        </a:rPr>
                        <a:t>«3»-1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Peterburg"/>
                          <a:ea typeface="Times New Roman"/>
                          <a:cs typeface="Times New Roman"/>
                        </a:rPr>
                        <a:t>«3»-1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Peterburg"/>
                          <a:ea typeface="Times New Roman"/>
                          <a:cs typeface="Times New Roman"/>
                        </a:rPr>
                        <a:t>«4»-1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Peterburg"/>
                          <a:ea typeface="Times New Roman"/>
                          <a:cs typeface="Times New Roman"/>
                        </a:rPr>
                        <a:t>«3»-2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Peterburg"/>
                          <a:ea typeface="Times New Roman"/>
                          <a:cs typeface="Times New Roman"/>
                        </a:rPr>
                        <a:t>«4»-1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Peterburg"/>
                          <a:ea typeface="Times New Roman"/>
                          <a:cs typeface="Times New Roman"/>
                        </a:rPr>
                        <a:t>«5»-4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Peterburg"/>
                          <a:ea typeface="Times New Roman"/>
                          <a:cs typeface="Times New Roman"/>
                        </a:rPr>
                        <a:t>«4»-2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Peterburg"/>
                          <a:ea typeface="Times New Roman"/>
                          <a:cs typeface="Times New Roman"/>
                        </a:rPr>
                        <a:t>«3»-3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115328" cy="2500330"/>
          </a:xfrm>
        </p:spPr>
        <p:txBody>
          <a:bodyPr>
            <a:normAutofit fontScale="90000"/>
          </a:bodyPr>
          <a:lstStyle/>
          <a:p>
            <a:r>
              <a:rPr lang="ru-RU" dirty="0"/>
              <a:t>2021-2022 </a:t>
            </a:r>
            <a:r>
              <a:rPr lang="ru-RU" dirty="0" err="1"/>
              <a:t>окуу</a:t>
            </a:r>
            <a:r>
              <a:rPr lang="ru-RU" dirty="0"/>
              <a:t> </a:t>
            </a:r>
            <a:r>
              <a:rPr lang="ru-RU" dirty="0" err="1"/>
              <a:t>жылында</a:t>
            </a:r>
            <a:r>
              <a:rPr lang="ru-RU" dirty="0"/>
              <a:t> 11-класс </a:t>
            </a:r>
            <a:r>
              <a:rPr lang="ru-RU" dirty="0" err="1"/>
              <a:t>жок</a:t>
            </a:r>
            <a:r>
              <a:rPr lang="ru-RU" dirty="0"/>
              <a:t> </a:t>
            </a:r>
            <a:r>
              <a:rPr lang="ru-RU" dirty="0" err="1"/>
              <a:t>болгондугуна</a:t>
            </a:r>
            <a:r>
              <a:rPr lang="ru-RU" dirty="0"/>
              <a:t> </a:t>
            </a:r>
            <a:r>
              <a:rPr lang="ru-RU" dirty="0" err="1"/>
              <a:t>байланыштуу</a:t>
            </a:r>
            <a:r>
              <a:rPr lang="ru-RU" dirty="0"/>
              <a:t> </a:t>
            </a:r>
            <a:r>
              <a:rPr lang="ru-RU" dirty="0" err="1"/>
              <a:t>ЖТБнын</a:t>
            </a:r>
            <a:r>
              <a:rPr lang="ru-RU" dirty="0"/>
              <a:t> </a:t>
            </a:r>
            <a:r>
              <a:rPr lang="ru-RU" dirty="0" err="1"/>
              <a:t>жыйынтыгы</a:t>
            </a:r>
            <a:r>
              <a:rPr lang="ru-RU" dirty="0"/>
              <a:t> </a:t>
            </a:r>
            <a:r>
              <a:rPr lang="ru-RU" dirty="0" err="1"/>
              <a:t>болгон</a:t>
            </a:r>
            <a:r>
              <a:rPr lang="ru-RU" dirty="0"/>
              <a:t> </a:t>
            </a:r>
            <a:r>
              <a:rPr lang="ru-RU" dirty="0" err="1"/>
              <a:t>жок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2021-2022 </a:t>
            </a:r>
            <a:r>
              <a:rPr lang="ru-RU" dirty="0" err="1"/>
              <a:t>окуу</a:t>
            </a:r>
            <a:r>
              <a:rPr lang="ru-RU" dirty="0"/>
              <a:t> </a:t>
            </a:r>
            <a:r>
              <a:rPr lang="ru-RU" dirty="0" err="1"/>
              <a:t>жылында</a:t>
            </a:r>
            <a:r>
              <a:rPr lang="ru-RU" dirty="0"/>
              <a:t> </a:t>
            </a:r>
            <a:r>
              <a:rPr lang="ru-RU" dirty="0" err="1"/>
              <a:t>райондук</a:t>
            </a:r>
            <a:r>
              <a:rPr lang="ru-RU" dirty="0"/>
              <a:t> </a:t>
            </a:r>
            <a:r>
              <a:rPr lang="ru-RU" dirty="0" err="1"/>
              <a:t>олимпиадага</a:t>
            </a:r>
            <a:r>
              <a:rPr lang="ru-RU" dirty="0"/>
              <a:t> </a:t>
            </a:r>
            <a:r>
              <a:rPr lang="ru-RU" dirty="0" err="1"/>
              <a:t>предметтер</a:t>
            </a:r>
            <a:r>
              <a:rPr lang="ru-RU" dirty="0"/>
              <a:t> </a:t>
            </a:r>
            <a:r>
              <a:rPr lang="ru-RU" dirty="0" err="1"/>
              <a:t>боюнча</a:t>
            </a:r>
            <a:r>
              <a:rPr lang="ru-RU" dirty="0"/>
              <a:t> </a:t>
            </a:r>
            <a:r>
              <a:rPr lang="ru-RU" dirty="0" err="1"/>
              <a:t>катышып</a:t>
            </a:r>
            <a:r>
              <a:rPr lang="ru-RU" dirty="0"/>
              <a:t>, 9-класстын </a:t>
            </a:r>
            <a:r>
              <a:rPr lang="ru-RU" dirty="0" err="1"/>
              <a:t>окуучусу</a:t>
            </a:r>
            <a:r>
              <a:rPr lang="ru-RU" dirty="0"/>
              <a:t> </a:t>
            </a:r>
            <a:r>
              <a:rPr lang="ru-RU" dirty="0" err="1"/>
              <a:t>Орозобек</a:t>
            </a:r>
            <a:r>
              <a:rPr lang="ru-RU" dirty="0"/>
              <a:t> </a:t>
            </a:r>
            <a:r>
              <a:rPr lang="ru-RU" dirty="0" err="1"/>
              <a:t>кызы</a:t>
            </a:r>
            <a:r>
              <a:rPr lang="ru-RU" dirty="0"/>
              <a:t> </a:t>
            </a:r>
            <a:r>
              <a:rPr lang="ru-RU" dirty="0" err="1"/>
              <a:t>Элнуру</a:t>
            </a:r>
            <a:r>
              <a:rPr lang="ru-RU" dirty="0"/>
              <a:t> 3-орунга </a:t>
            </a:r>
            <a:r>
              <a:rPr lang="ru-RU" dirty="0" err="1"/>
              <a:t>ээ</a:t>
            </a:r>
            <a:r>
              <a:rPr lang="ru-RU" dirty="0"/>
              <a:t> </a:t>
            </a:r>
            <a:r>
              <a:rPr lang="ru-RU" dirty="0" err="1"/>
              <a:t>болду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500438"/>
            <a:ext cx="7467600" cy="2071702"/>
          </a:xfrm>
        </p:spPr>
        <p:txBody>
          <a:bodyPr/>
          <a:lstStyle/>
          <a:p>
            <a:r>
              <a:rPr lang="ru-RU" dirty="0">
                <a:latin typeface="Peterburg" pitchFamily="2" charset="0"/>
              </a:rPr>
              <a:t>2021-2022 </a:t>
            </a:r>
            <a:r>
              <a:rPr lang="ru-RU" dirty="0" err="1">
                <a:latin typeface="Peterburg" pitchFamily="2" charset="0"/>
              </a:rPr>
              <a:t>окуу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жылын</a:t>
            </a:r>
            <a:r>
              <a:rPr lang="ru-RU" dirty="0">
                <a:latin typeface="Peterburg" pitchFamily="2" charset="0"/>
              </a:rPr>
              <a:t> 16 </a:t>
            </a:r>
            <a:r>
              <a:rPr lang="ru-RU" dirty="0" err="1">
                <a:latin typeface="Peterburg" pitchFamily="2" charset="0"/>
              </a:rPr>
              <a:t>окуучу</a:t>
            </a:r>
            <a:r>
              <a:rPr lang="ru-RU" dirty="0">
                <a:latin typeface="Peterburg" pitchFamily="2" charset="0"/>
              </a:rPr>
              <a:t>  </a:t>
            </a:r>
            <a:r>
              <a:rPr lang="ru-RU" dirty="0" err="1">
                <a:latin typeface="Peterburg" pitchFamily="2" charset="0"/>
              </a:rPr>
              <a:t>мамлекеттик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экзамендерди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ийгиликт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тапшырышып,жалпы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билим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бер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аттестатка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ээ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болушту</a:t>
            </a:r>
            <a:endParaRPr lang="ru-RU" dirty="0">
              <a:latin typeface="Peterburg" pitchFamily="2" charset="0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2022-2023 </a:t>
            </a:r>
            <a:r>
              <a:rPr lang="ru-RU" dirty="0" err="1"/>
              <a:t>окуу</a:t>
            </a:r>
            <a:r>
              <a:rPr lang="ru-RU" dirty="0"/>
              <a:t> </a:t>
            </a:r>
            <a:r>
              <a:rPr lang="ru-RU" dirty="0" err="1"/>
              <a:t>жылына</a:t>
            </a:r>
            <a:r>
              <a:rPr lang="ru-RU" dirty="0"/>
              <a:t> </a:t>
            </a:r>
            <a:r>
              <a:rPr lang="ru-RU" dirty="0" err="1"/>
              <a:t>коюлган</a:t>
            </a:r>
            <a:r>
              <a:rPr lang="ru-RU" dirty="0"/>
              <a:t> </a:t>
            </a:r>
            <a:r>
              <a:rPr lang="ru-RU" dirty="0" err="1"/>
              <a:t>милдеттер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err="1">
                <a:latin typeface="Peterburg" pitchFamily="2" charset="0"/>
              </a:rPr>
              <a:t>Олимпиадада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дагы</a:t>
            </a:r>
            <a:r>
              <a:rPr lang="ru-RU" dirty="0">
                <a:latin typeface="Peterburg" pitchFamily="2" charset="0"/>
              </a:rPr>
              <a:t>  </a:t>
            </a:r>
            <a:r>
              <a:rPr lang="ru-RU" dirty="0" err="1">
                <a:latin typeface="Peterburg" pitchFamily="2" charset="0"/>
              </a:rPr>
              <a:t>жыйынтыктарды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алуу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ч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н,зээнд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окуучулар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менен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ишт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өө</a:t>
            </a:r>
            <a:r>
              <a:rPr lang="ru-RU" dirty="0" err="1">
                <a:latin typeface="Peterburg" pitchFamily="2" charset="0"/>
              </a:rPr>
              <a:t>н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системага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келтир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 err="1">
                <a:latin typeface="Peterburg" pitchFamily="2" charset="0"/>
              </a:rPr>
              <a:t>,ар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тараптуу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окутуу,окуучулардын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билимин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ст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r>
              <a:rPr lang="ru-RU" dirty="0" err="1">
                <a:latin typeface="Peterburg" pitchFamily="2" charset="0"/>
              </a:rPr>
              <a:t>Жа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ӊ</a:t>
            </a:r>
            <a:r>
              <a:rPr lang="ru-RU" dirty="0" err="1">
                <a:latin typeface="Peterburg" pitchFamily="2" charset="0"/>
              </a:rPr>
              <a:t>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окуу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жылына</a:t>
            </a:r>
            <a:r>
              <a:rPr lang="ru-RU" dirty="0">
                <a:latin typeface="Peterburg" pitchFamily="2" charset="0"/>
              </a:rPr>
              <a:t> резерв </a:t>
            </a:r>
            <a:r>
              <a:rPr lang="ru-RU" dirty="0" err="1">
                <a:latin typeface="Peterburg" pitchFamily="2" charset="0"/>
              </a:rPr>
              <a:t>окуучулар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менен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иш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алып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баруу</a:t>
            </a:r>
            <a:r>
              <a:rPr lang="ru-RU" dirty="0">
                <a:latin typeface="Peterburg" pitchFamily="2" charset="0"/>
              </a:rPr>
              <a:t> предметник </a:t>
            </a:r>
            <a:r>
              <a:rPr lang="ru-RU" dirty="0" err="1">
                <a:latin typeface="Peterburg" pitchFamily="2" charset="0"/>
              </a:rPr>
              <a:t>мугалимдерге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милдеттендирилди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172E7-2E90-4D79-8CEF-ED5D2FD8C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7AECC1D-996E-4E48-9A29-13DFDA5BBE5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51520" y="116632"/>
            <a:ext cx="5472608" cy="3600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FBC44B-D399-47E5-BF54-1BE577674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643" y="3140968"/>
            <a:ext cx="507605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709AF4-217A-4035-B156-6BC166AA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0" y="27351"/>
            <a:ext cx="5596958" cy="31456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686EB8-C34B-4C03-BB3F-40D56B019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944230"/>
            <a:ext cx="5220072" cy="39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81574E-1F7F-498C-81BC-901A2567D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46" y="97278"/>
            <a:ext cx="4614858" cy="25937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1E2C56-095C-4D4C-97E9-17555121D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3681773"/>
            <a:ext cx="5150557" cy="28948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B92B8F-AFEA-44D6-B2A6-A0925E34C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49509"/>
            <a:ext cx="3971933" cy="29789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E89434-2C87-4939-861D-C0048207F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414430"/>
            <a:ext cx="3323861" cy="44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B193B1-7509-4C18-8AD3-82906F076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5112568" cy="72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8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7467600" cy="1643074"/>
          </a:xfrm>
        </p:spPr>
        <p:txBody>
          <a:bodyPr>
            <a:normAutofit fontScale="90000"/>
          </a:bodyPr>
          <a:lstStyle/>
          <a:p>
            <a:r>
              <a:rPr lang="ru-RU" dirty="0"/>
              <a:t> 2021-22 </a:t>
            </a:r>
            <a:r>
              <a:rPr lang="ru-RU" dirty="0" err="1"/>
              <a:t>окуу</a:t>
            </a:r>
            <a:r>
              <a:rPr lang="ru-RU" dirty="0"/>
              <a:t> </a:t>
            </a:r>
            <a:r>
              <a:rPr lang="ru-RU" dirty="0" err="1"/>
              <a:t>жылында</a:t>
            </a:r>
            <a:r>
              <a:rPr lang="ru-RU" dirty="0"/>
              <a:t> ОШ-1 </a:t>
            </a:r>
            <a:r>
              <a:rPr lang="ru-RU" dirty="0" err="1"/>
              <a:t>боюнча</a:t>
            </a:r>
            <a:r>
              <a:rPr lang="ru-RU" dirty="0"/>
              <a:t> 133 </a:t>
            </a:r>
            <a:r>
              <a:rPr lang="ru-RU" dirty="0" err="1"/>
              <a:t>окуучу</a:t>
            </a:r>
            <a:r>
              <a:rPr lang="ru-RU" dirty="0"/>
              <a:t> 61 </a:t>
            </a:r>
            <a:r>
              <a:rPr lang="ru-RU" dirty="0" err="1"/>
              <a:t>кыз</a:t>
            </a:r>
            <a:r>
              <a:rPr lang="ru-RU" dirty="0"/>
              <a:t> бала,72 </a:t>
            </a:r>
            <a:r>
              <a:rPr lang="ru-RU" dirty="0" err="1"/>
              <a:t>эркек</a:t>
            </a:r>
            <a:r>
              <a:rPr lang="ru-RU" dirty="0"/>
              <a:t> бала,       </a:t>
            </a:r>
            <a:br>
              <a:rPr lang="ru-RU" dirty="0"/>
            </a:br>
            <a:r>
              <a:rPr lang="ru-RU" dirty="0"/>
              <a:t>8 класс комплект </a:t>
            </a:r>
            <a:r>
              <a:rPr lang="ru-RU" dirty="0" err="1"/>
              <a:t>болуп</a:t>
            </a:r>
            <a:r>
              <a:rPr lang="ru-RU" dirty="0"/>
              <a:t> </a:t>
            </a:r>
            <a:r>
              <a:rPr lang="ru-RU" dirty="0" err="1"/>
              <a:t>бекитилген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  </a:t>
            </a:r>
            <a:r>
              <a:rPr lang="ru-RU" dirty="0" err="1"/>
              <a:t>Мектеп</a:t>
            </a:r>
            <a:r>
              <a:rPr lang="ru-RU" dirty="0"/>
              <a:t> 1 </a:t>
            </a:r>
            <a:r>
              <a:rPr lang="ru-RU" dirty="0" err="1"/>
              <a:t>сменд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357430"/>
            <a:ext cx="7467600" cy="4116522"/>
          </a:xfrm>
        </p:spPr>
        <p:txBody>
          <a:bodyPr>
            <a:normAutofit/>
          </a:bodyPr>
          <a:lstStyle/>
          <a:p>
            <a:r>
              <a:rPr lang="ru-RU" dirty="0"/>
              <a:t>С</a:t>
            </a:r>
            <a:r>
              <a:rPr lang="ru-RU" dirty="0">
                <a:latin typeface="Peterburg" pitchFamily="2" charset="0"/>
              </a:rPr>
              <a:t>окулук </a:t>
            </a:r>
            <a:r>
              <a:rPr lang="ru-RU" dirty="0" err="1">
                <a:latin typeface="Peterburg" pitchFamily="2" charset="0"/>
              </a:rPr>
              <a:t>билим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берүү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башчысы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тарабынан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макулдашылып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берилген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пландын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негизинде,мектептин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пед.ке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ӊ</a:t>
            </a:r>
            <a:r>
              <a:rPr lang="ru-RU" dirty="0" err="1">
                <a:latin typeface="Peterburg" pitchFamily="2" charset="0"/>
              </a:rPr>
              <a:t>ешинде,жалпы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мектеп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ичиндеги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айлык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иш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пландар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з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л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п</a:t>
            </a:r>
            <a:r>
              <a:rPr lang="ru-RU" dirty="0">
                <a:latin typeface="Peterburg" pitchFamily="2" charset="0"/>
              </a:rPr>
              <a:t>, </a:t>
            </a:r>
            <a:r>
              <a:rPr lang="ru-RU" dirty="0" err="1">
                <a:latin typeface="Peterburg" pitchFamily="2" charset="0"/>
              </a:rPr>
              <a:t>бекитилип,иш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алып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барылды</a:t>
            </a:r>
            <a:r>
              <a:rPr lang="ru-RU" dirty="0"/>
              <a:t>.</a:t>
            </a:r>
          </a:p>
          <a:p>
            <a:r>
              <a:rPr lang="ru-RU" dirty="0">
                <a:latin typeface="Peterburg" pitchFamily="2" charset="0"/>
              </a:rPr>
              <a:t>Администрация </a:t>
            </a:r>
            <a:r>
              <a:rPr lang="ru-RU" dirty="0" err="1">
                <a:latin typeface="Peterburg" pitchFamily="2" charset="0"/>
              </a:rPr>
              <a:t>жана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мугалимдер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жамааты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алдыга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коюлган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миссиянын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ст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нд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жыл</a:t>
            </a:r>
            <a:r>
              <a:rPr lang="ru-RU" dirty="0">
                <a:latin typeface="Peterburg" pitchFamily="2" charset="0"/>
              </a:rPr>
              <a:t> бою </a:t>
            </a:r>
            <a:r>
              <a:rPr lang="ru-RU" dirty="0" err="1">
                <a:latin typeface="Peterburg" pitchFamily="2" charset="0"/>
              </a:rPr>
              <a:t>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м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нд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г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й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иштерди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аткарды</a:t>
            </a:r>
            <a:endParaRPr lang="ru-RU" dirty="0">
              <a:latin typeface="Peterburg" pitchFamily="2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254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00042"/>
            <a:ext cx="7467600" cy="5973910"/>
          </a:xfrm>
        </p:spPr>
        <p:txBody>
          <a:bodyPr/>
          <a:lstStyle/>
          <a:p>
            <a:r>
              <a:rPr lang="ru-RU" dirty="0" err="1">
                <a:latin typeface="Peterburg" pitchFamily="2" charset="0"/>
              </a:rPr>
              <a:t>Жыл</a:t>
            </a:r>
            <a:r>
              <a:rPr lang="ru-RU" dirty="0">
                <a:latin typeface="Peterburg" pitchFamily="2" charset="0"/>
              </a:rPr>
              <a:t> бою </a:t>
            </a:r>
            <a:r>
              <a:rPr lang="ru-RU" dirty="0" err="1">
                <a:latin typeface="Peterburg" pitchFamily="2" charset="0"/>
              </a:rPr>
              <a:t>окуу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тарбия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процессин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з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м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лд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п,системд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рд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чейректик,жылдык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иштер,административдик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срездер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алынып,предметтик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олимпиада,УТБ,ЖРТга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катышып</a:t>
            </a:r>
            <a:r>
              <a:rPr lang="ru-RU" dirty="0">
                <a:latin typeface="Peterburg" pitchFamily="2" charset="0"/>
              </a:rPr>
              <a:t>   </a:t>
            </a:r>
            <a:r>
              <a:rPr lang="ru-RU" dirty="0" err="1">
                <a:latin typeface="Peterburg" pitchFamily="2" charset="0"/>
              </a:rPr>
              <a:t>окуучулардын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билим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сапаты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аныкталды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r>
              <a:rPr lang="ru-RU" dirty="0">
                <a:latin typeface="Peterburg" pitchFamily="2" charset="0"/>
              </a:rPr>
              <a:t>МОИН </a:t>
            </a:r>
            <a:r>
              <a:rPr lang="ru-RU" dirty="0" err="1">
                <a:latin typeface="Peterburg" pitchFamily="2" charset="0"/>
              </a:rPr>
              <a:t>тарабынан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бекитилген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базистик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планда</a:t>
            </a:r>
            <a:r>
              <a:rPr lang="ru-RU" dirty="0">
                <a:latin typeface="Peterburg" pitchFamily="2" charset="0"/>
              </a:rPr>
              <a:t> 8-класста химия,5-класста </a:t>
            </a:r>
            <a:r>
              <a:rPr lang="ru-RU" dirty="0" err="1">
                <a:latin typeface="Peterburg" pitchFamily="2" charset="0"/>
              </a:rPr>
              <a:t>орус</a:t>
            </a:r>
            <a:r>
              <a:rPr lang="ru-RU" dirty="0">
                <a:latin typeface="Peterburg" pitchFamily="2" charset="0"/>
              </a:rPr>
              <a:t> тили </a:t>
            </a:r>
            <a:r>
              <a:rPr lang="ru-RU" dirty="0" err="1">
                <a:latin typeface="Peterburg" pitchFamily="2" charset="0"/>
              </a:rPr>
              <a:t>сабактарынан</a:t>
            </a:r>
            <a:r>
              <a:rPr lang="ru-RU" dirty="0">
                <a:latin typeface="Peterburg" pitchFamily="2" charset="0"/>
              </a:rPr>
              <a:t> 1 </a:t>
            </a:r>
            <a:r>
              <a:rPr lang="ru-RU" dirty="0" err="1">
                <a:latin typeface="Peterburg" pitchFamily="2" charset="0"/>
              </a:rPr>
              <a:t>сааттан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мектеп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компонентти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берилген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r>
              <a:rPr lang="ru-RU" dirty="0" err="1">
                <a:latin typeface="Peterburg" pitchFamily="2" charset="0"/>
              </a:rPr>
              <a:t>Мектеп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компонентти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тере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ӊ</a:t>
            </a:r>
            <a:r>
              <a:rPr lang="ru-RU" dirty="0" err="1">
                <a:latin typeface="Peterburg" pitchFamily="2" charset="0"/>
              </a:rPr>
              <a:t>детип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билим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алууга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шарт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dirty="0" err="1">
                <a:latin typeface="Peterburg" pitchFamily="2" charset="0"/>
              </a:rPr>
              <a:t>з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err="1">
                <a:latin typeface="Peterburg" pitchFamily="2" charset="0"/>
              </a:rPr>
              <a:t>т</a:t>
            </a:r>
            <a:r>
              <a:rPr lang="ru-RU" dirty="0">
                <a:latin typeface="Peterburg" pitchFamily="2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err="1">
                <a:latin typeface="Peterburg" pitchFamily="2" charset="0"/>
              </a:rPr>
              <a:t>Пед.коллективдин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негизги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максаты,окуучулардын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билим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сапатын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жогорулатуу.Билим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сапатынын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жогорулашына</a:t>
            </a:r>
            <a:r>
              <a:rPr lang="ru-RU" dirty="0">
                <a:latin typeface="Peterburg" pitchFamily="2" charset="0"/>
              </a:rPr>
              <a:t> э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ӊ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негизги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себептердин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бири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болуп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мектептеги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педколлективдин</a:t>
            </a:r>
            <a:r>
              <a:rPr lang="ru-RU" dirty="0">
                <a:latin typeface="Peterburg" pitchFamily="2" charset="0"/>
              </a:rPr>
              <a:t> штат </a:t>
            </a:r>
            <a:r>
              <a:rPr lang="ru-RU" dirty="0" err="1">
                <a:latin typeface="Peterburg" pitchFamily="2" charset="0"/>
              </a:rPr>
              <a:t>боюнча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камсыз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болуусу</a:t>
            </a:r>
            <a:r>
              <a:rPr lang="ru-RU" dirty="0">
                <a:latin typeface="Peterburg" pitchFamily="2" charset="0"/>
              </a:rPr>
              <a:t> зарыл.</a:t>
            </a:r>
          </a:p>
          <a:p>
            <a:r>
              <a:rPr lang="ru-RU" dirty="0">
                <a:latin typeface="Peterburg" pitchFamily="2" charset="0"/>
              </a:rPr>
              <a:t> </a:t>
            </a:r>
          </a:p>
          <a:p>
            <a:pPr>
              <a:buNone/>
            </a:pPr>
            <a:r>
              <a:rPr lang="ru-RU" dirty="0">
                <a:latin typeface="Peterburg" pitchFamily="2" charset="0"/>
              </a:rPr>
              <a:t>                                              </a:t>
            </a:r>
            <a:r>
              <a:rPr lang="ru-RU" dirty="0" err="1">
                <a:latin typeface="Peterburg" pitchFamily="2" charset="0"/>
              </a:rPr>
              <a:t>Бардыгы</a:t>
            </a:r>
            <a:r>
              <a:rPr lang="ru-RU" dirty="0">
                <a:latin typeface="Peterburg" pitchFamily="2" charset="0"/>
              </a:rPr>
              <a:t>                 %           </a:t>
            </a:r>
          </a:p>
          <a:p>
            <a:r>
              <a:rPr lang="ru-RU" dirty="0" err="1">
                <a:latin typeface="Peterburg" pitchFamily="2" charset="0"/>
              </a:rPr>
              <a:t>Пед.кадрлардын</a:t>
            </a:r>
            <a:r>
              <a:rPr lang="ru-RU" dirty="0">
                <a:latin typeface="Peterburg" pitchFamily="2" charset="0"/>
              </a:rPr>
              <a:t> саны              12                      100%</a:t>
            </a:r>
          </a:p>
          <a:p>
            <a:r>
              <a:rPr lang="ru-RU" dirty="0" err="1">
                <a:latin typeface="Peterburg" pitchFamily="2" charset="0"/>
              </a:rPr>
              <a:t>Жогроку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билимд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>
                <a:latin typeface="Peterburg" pitchFamily="2" charset="0"/>
              </a:rPr>
              <a:t>                 11                       92%</a:t>
            </a:r>
          </a:p>
          <a:p>
            <a:r>
              <a:rPr lang="ru-RU" dirty="0">
                <a:latin typeface="Peterburg" pitchFamily="2" charset="0"/>
              </a:rPr>
              <a:t>Толук </a:t>
            </a:r>
            <a:r>
              <a:rPr lang="ru-RU" dirty="0" err="1">
                <a:latin typeface="Peterburg" pitchFamily="2" charset="0"/>
              </a:rPr>
              <a:t>эмес</a:t>
            </a:r>
            <a:r>
              <a:rPr lang="ru-RU" dirty="0">
                <a:latin typeface="Peterburg" pitchFamily="2" charset="0"/>
              </a:rPr>
              <a:t> </a:t>
            </a:r>
            <a:r>
              <a:rPr lang="ru-RU" dirty="0" err="1">
                <a:latin typeface="Peterburg" pitchFamily="2" charset="0"/>
              </a:rPr>
              <a:t>билимд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>
                <a:latin typeface="Peterburg" pitchFamily="2" charset="0"/>
              </a:rPr>
              <a:t>               -                         0</a:t>
            </a:r>
          </a:p>
          <a:p>
            <a:r>
              <a:rPr lang="ru-RU" dirty="0">
                <a:latin typeface="Peterburg" pitchFamily="2" charset="0"/>
              </a:rPr>
              <a:t>Орто </a:t>
            </a:r>
            <a:r>
              <a:rPr lang="ru-RU" dirty="0" err="1">
                <a:latin typeface="Peterburg" pitchFamily="2" charset="0"/>
              </a:rPr>
              <a:t>билимд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dirty="0">
                <a:latin typeface="Peterburg" pitchFamily="2" charset="0"/>
              </a:rPr>
              <a:t>                     1                        8%</a:t>
            </a:r>
          </a:p>
          <a:p>
            <a:r>
              <a:rPr lang="ky-KG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н-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рк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нд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ky-KG" dirty="0">
                <a:latin typeface="Peterburg" pitchFamily="2" charset="0"/>
              </a:rPr>
              <a:t> жана тажрыйба алмашуу максатында Билимин жогорулатууга арып турушат. </a:t>
            </a:r>
            <a:endParaRPr lang="ru-RU" dirty="0">
              <a:latin typeface="Peterburg" pitchFamily="2" charset="0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y-KG" dirty="0"/>
              <a:t> Мектепте 5 методбирикме бар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ky-KG" dirty="0"/>
              <a:t>Усулдук бирикмелердин жетекчиси окуу-тарбия бөлүмүнүн башчысы Шакеева Ж.Э.</a:t>
            </a:r>
            <a:endParaRPr lang="ru-RU" dirty="0"/>
          </a:p>
          <a:p>
            <a:pPr>
              <a:buNone/>
            </a:pPr>
            <a:r>
              <a:rPr lang="ky-KG" dirty="0"/>
              <a:t>1. Гуманитардык багытында МБ, жетекчиси  Аккабакова А.Т.</a:t>
            </a:r>
            <a:endParaRPr lang="ru-RU" dirty="0"/>
          </a:p>
          <a:p>
            <a:pPr>
              <a:buNone/>
            </a:pPr>
            <a:r>
              <a:rPr lang="ky-KG" dirty="0"/>
              <a:t>2. Табигый багытындагы МБ, жетекчиси  Асаналиев М.</a:t>
            </a:r>
            <a:endParaRPr lang="ru-RU" dirty="0"/>
          </a:p>
          <a:p>
            <a:pPr>
              <a:buNone/>
            </a:pPr>
            <a:r>
              <a:rPr lang="ky-KG" dirty="0"/>
              <a:t>3. Башталгыч класстар МБ, жетекчиси Исанова Л.К.</a:t>
            </a:r>
            <a:endParaRPr lang="ru-RU" dirty="0"/>
          </a:p>
          <a:p>
            <a:pPr>
              <a:buNone/>
            </a:pPr>
            <a:r>
              <a:rPr lang="ky-KG" dirty="0"/>
              <a:t>4. Көркөм-өнөр багытында МБ, жетекчиси Дунганаева Н.Т.</a:t>
            </a:r>
            <a:endParaRPr lang="ru-RU" dirty="0"/>
          </a:p>
          <a:p>
            <a:pPr>
              <a:buNone/>
            </a:pPr>
            <a:r>
              <a:rPr lang="ky-KG" dirty="0"/>
              <a:t>5. Класс жетекчилерди МБ, жетекчиси  Кайпаева З 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Гуманитардык</a:t>
            </a:r>
            <a:r>
              <a:rPr lang="ru-RU" dirty="0"/>
              <a:t> </a:t>
            </a:r>
            <a:r>
              <a:rPr lang="ru-RU" dirty="0" err="1"/>
              <a:t>багытындагы</a:t>
            </a:r>
            <a:r>
              <a:rPr lang="ru-RU" dirty="0"/>
              <a:t> метод </a:t>
            </a:r>
            <a:r>
              <a:rPr lang="ru-RU" dirty="0" err="1"/>
              <a:t>бирикме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y-KG" dirty="0">
                <a:latin typeface="Peterburg" pitchFamily="2" charset="0"/>
              </a:rPr>
              <a:t>«Окуучуларга коммуникативдүү  ишмердүүлүктүн  принцибин жайылтуу, өз ара баарлашууга, карым-катнаш жасоого, пикир алышууга көнүктүрүү»:</a:t>
            </a:r>
            <a:endParaRPr lang="ru-RU" dirty="0">
              <a:latin typeface="Peterburg" pitchFamily="2" charset="0"/>
            </a:endParaRPr>
          </a:p>
          <a:p>
            <a:r>
              <a:rPr lang="ky-KG" dirty="0">
                <a:latin typeface="Peterburg" pitchFamily="2" charset="0"/>
              </a:rPr>
              <a:t>-1989- жылдын  23-сентябрында  Кыргыз   адабий тилине “ Мамлекеттик  тил” деген бийик  статус берген атайын мыйзам кабыл алынган .Бул мыйзам кыргыз тилинин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п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  мамлекеттик камкордук 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р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ky-KG" dirty="0">
                <a:latin typeface="Peterburg" pitchFamily="2" charset="0"/>
              </a:rPr>
              <a:t>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, кыргыз тилин 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кк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  сактап калууну 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зд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йт.  Ошол  мамлекеттик тилдин 32 жылдыгын белгил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өө</a:t>
            </a:r>
            <a:r>
              <a:rPr lang="ky-KG" dirty="0">
                <a:latin typeface="Peterburg" pitchFamily="2" charset="0"/>
              </a:rPr>
              <a:t>  максатында  атайын план  бекитилип, иш-чаралар 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нк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й  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рг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лд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endParaRPr lang="ru-RU" dirty="0">
              <a:latin typeface="Peterburg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Гуманитардык</a:t>
            </a:r>
            <a:r>
              <a:rPr lang="ru-RU" dirty="0"/>
              <a:t> </a:t>
            </a:r>
            <a:r>
              <a:rPr lang="ru-RU" dirty="0" err="1"/>
              <a:t>багытындагы</a:t>
            </a:r>
            <a:r>
              <a:rPr lang="ru-RU" dirty="0"/>
              <a:t> метод </a:t>
            </a:r>
            <a:r>
              <a:rPr lang="ru-RU" dirty="0" err="1"/>
              <a:t>бирикме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y-KG" dirty="0">
                <a:latin typeface="Peterburg" pitchFamily="2" charset="0"/>
              </a:rPr>
              <a:t>-” Кыргыз тили-кыргыз элинин улуттук тили,улуттук маданиятынын очогу” атту салтанаттуу адабий кече кыргыз тил майрамына карата класстан тышкаркы  ачык саат кыргыз тили мугалими Журсуналиева В.Т. жетекчилиги алдында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тк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лдү.</a:t>
            </a:r>
            <a:endParaRPr lang="ru-RU" dirty="0">
              <a:latin typeface="Peterburg" pitchFamily="2" charset="0"/>
            </a:endParaRPr>
          </a:p>
          <a:p>
            <a:r>
              <a:rPr lang="ky-KG" dirty="0">
                <a:latin typeface="Peterburg" pitchFamily="2" charset="0"/>
              </a:rPr>
              <a:t>Сабактын максаты:Окуучулар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з эли жерин,эне тилин,кыргыз тилин ,ата бабадан калган улуу мурастарды урматтап,аздект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өө</a:t>
            </a:r>
            <a:r>
              <a:rPr lang="ky-KG" dirty="0">
                <a:latin typeface="Peterburg" pitchFamily="2" charset="0"/>
              </a:rPr>
              <a:t>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,сактоого,эне тилин сүй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ky-KG" dirty="0">
                <a:latin typeface="Peterburg" pitchFamily="2" charset="0"/>
              </a:rPr>
              <a:t>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, патриоттуулукка,намыск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йл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dirty="0">
                <a:latin typeface="Peterburg" pitchFamily="2" charset="0"/>
              </a:rPr>
              <a:t>кк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dirty="0">
                <a:latin typeface="Peterburg" pitchFamily="2" charset="0"/>
              </a:rPr>
              <a:t>,ынтымак достукка тарбиялоо.</a:t>
            </a:r>
            <a:endParaRPr lang="ru-RU" dirty="0">
              <a:latin typeface="Peterburg" pitchFamily="2" charset="0"/>
            </a:endParaRPr>
          </a:p>
          <a:p>
            <a:r>
              <a:rPr lang="ky-KG" dirty="0">
                <a:latin typeface="Peterburg" pitchFamily="2" charset="0"/>
              </a:rPr>
              <a:t>Сабакка анализ берилип.сунуштар айтылып “эн жакшы”деген баага бааланды.</a:t>
            </a:r>
            <a:endParaRPr lang="ru-RU" dirty="0">
              <a:latin typeface="Peterburg" pitchFamily="2" charset="0"/>
            </a:endParaRPr>
          </a:p>
          <a:p>
            <a:r>
              <a:rPr lang="ky-KG" dirty="0">
                <a:latin typeface="Peterburg" pitchFamily="2" charset="0"/>
              </a:rPr>
              <a:t>Декаданын ачылышы боюнча жалпы мектептин линейкасында маалымат </a:t>
            </a:r>
            <a:endParaRPr lang="ru-RU" dirty="0">
              <a:latin typeface="Peterburg" pitchFamily="2" charset="0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Табигый</a:t>
            </a:r>
            <a:r>
              <a:rPr lang="ru-RU" dirty="0"/>
              <a:t> </a:t>
            </a:r>
            <a:r>
              <a:rPr lang="ru-RU" dirty="0" err="1"/>
              <a:t>илимдер</a:t>
            </a:r>
            <a:r>
              <a:rPr lang="ru-RU" dirty="0"/>
              <a:t> </a:t>
            </a:r>
            <a:r>
              <a:rPr lang="ru-RU" dirty="0" err="1"/>
              <a:t>багытындагы</a:t>
            </a:r>
            <a:r>
              <a:rPr lang="ru-RU" dirty="0"/>
              <a:t> метод </a:t>
            </a:r>
            <a:r>
              <a:rPr lang="ru-RU" dirty="0" err="1"/>
              <a:t>бирикме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ky-KG" dirty="0"/>
              <a:t>11.10.21ж.берилип,декада иштеринин планы менен тааныштырылып,дубал газета чыгарып илинди. </a:t>
            </a:r>
            <a:endParaRPr lang="ru-RU" dirty="0"/>
          </a:p>
          <a:p>
            <a:r>
              <a:rPr lang="ky-KG" dirty="0"/>
              <a:t>«Химия-эн кызыктуу жана сыйкырдуу илим» темасында ар кандай химиялык кызыктуу маалыматтар,кроссворддор чагылдырылган газета илинип турду.</a:t>
            </a:r>
            <a:endParaRPr lang="ru-RU" dirty="0"/>
          </a:p>
          <a:p>
            <a:r>
              <a:rPr lang="ky-KG" dirty="0"/>
              <a:t>9-класстын  окуучусу Токтогазиева А. «Күндүн ысышы-ачарчылыкка алып барат» темасында доклад даярдап,мектеп линейкасында окуп,тааныштырды.</a:t>
            </a:r>
            <a:endParaRPr lang="ru-RU" dirty="0"/>
          </a:p>
          <a:p>
            <a:r>
              <a:rPr lang="ky-KG" dirty="0"/>
              <a:t>11.10.21ж.-19.10.21ж. чейин 9-класстын окуучулар арасында «Химия реакциялардын ылдамдыгы»темасында рефераттар конкурсу жарыяланып,2 окуучу Орозобекк.Э,Керимбаев А.,-мазмундуу,иретүү,түшүнүктүү рефераттарды даярдап «мыкты реферат»деген баага татыктуу болушту.</a:t>
            </a:r>
            <a:endParaRPr lang="ru-RU" dirty="0"/>
          </a:p>
          <a:p>
            <a:r>
              <a:rPr lang="ru-RU" dirty="0"/>
              <a:t>15.10.21ж. «</a:t>
            </a:r>
            <a:r>
              <a:rPr lang="ru-RU" dirty="0" err="1"/>
              <a:t>Химиялык</a:t>
            </a:r>
            <a:r>
              <a:rPr lang="ru-RU" dirty="0"/>
              <a:t> </a:t>
            </a:r>
            <a:r>
              <a:rPr lang="ru-RU" dirty="0" err="1"/>
              <a:t>элементтер</a:t>
            </a:r>
            <a:r>
              <a:rPr lang="ru-RU" dirty="0"/>
              <a:t> парады» </a:t>
            </a:r>
            <a:r>
              <a:rPr lang="ru-RU" dirty="0" err="1"/>
              <a:t>темасында</a:t>
            </a:r>
            <a:r>
              <a:rPr lang="ru-RU" dirty="0"/>
              <a:t>  8-класстар </a:t>
            </a:r>
            <a:r>
              <a:rPr lang="ru-RU" dirty="0" err="1"/>
              <a:t>арасында</a:t>
            </a:r>
            <a:r>
              <a:rPr lang="ru-RU" dirty="0"/>
              <a:t> кече </a:t>
            </a:r>
            <a:r>
              <a:rPr lang="ru-RU" dirty="0" err="1"/>
              <a:t>өткөр</a:t>
            </a:r>
            <a:r>
              <a:rPr lang="ky-KG" dirty="0"/>
              <a:t>ү</a:t>
            </a:r>
            <a:r>
              <a:rPr lang="ru-RU" dirty="0" err="1"/>
              <a:t>лд</a:t>
            </a:r>
            <a:r>
              <a:rPr lang="ky-KG" dirty="0"/>
              <a:t>ү</a:t>
            </a:r>
            <a:r>
              <a:rPr lang="ru-RU" dirty="0"/>
              <a:t>.</a:t>
            </a:r>
          </a:p>
          <a:p>
            <a:r>
              <a:rPr lang="ru-RU" dirty="0" err="1"/>
              <a:t>Сабактын</a:t>
            </a:r>
            <a:r>
              <a:rPr lang="ru-RU" dirty="0"/>
              <a:t> </a:t>
            </a:r>
            <a:r>
              <a:rPr lang="ru-RU" dirty="0" err="1"/>
              <a:t>максаты:Химиялык</a:t>
            </a:r>
            <a:r>
              <a:rPr lang="ru-RU" dirty="0"/>
              <a:t> </a:t>
            </a:r>
            <a:r>
              <a:rPr lang="ru-RU" dirty="0" err="1"/>
              <a:t>элементтер</a:t>
            </a:r>
            <a:r>
              <a:rPr lang="ru-RU" dirty="0"/>
              <a:t> </a:t>
            </a:r>
            <a:r>
              <a:rPr lang="ru-RU" dirty="0" err="1"/>
              <a:t>жана</a:t>
            </a:r>
            <a:r>
              <a:rPr lang="ru-RU" dirty="0"/>
              <a:t> т</a:t>
            </a:r>
            <a:r>
              <a:rPr lang="ky-KG" dirty="0"/>
              <a:t>ү</a:t>
            </a:r>
            <a:r>
              <a:rPr lang="ru-RU" dirty="0" err="1"/>
              <a:t>ш</a:t>
            </a:r>
            <a:r>
              <a:rPr lang="ky-KG" dirty="0"/>
              <a:t>ү</a:t>
            </a:r>
            <a:r>
              <a:rPr lang="ru-RU" dirty="0" err="1"/>
              <a:t>н</a:t>
            </a:r>
            <a:r>
              <a:rPr lang="ky-KG" dirty="0"/>
              <a:t>ү</a:t>
            </a:r>
            <a:r>
              <a:rPr lang="ru-RU" dirty="0" err="1"/>
              <a:t>ктөр</a:t>
            </a:r>
            <a:r>
              <a:rPr lang="ky-KG" dirty="0"/>
              <a:t>ү</a:t>
            </a:r>
            <a:r>
              <a:rPr lang="ru-RU" dirty="0" err="1"/>
              <a:t>н</a:t>
            </a:r>
            <a:r>
              <a:rPr lang="ru-RU" dirty="0"/>
              <a:t> </a:t>
            </a:r>
            <a:r>
              <a:rPr lang="ru-RU" dirty="0" err="1"/>
              <a:t>кенейт</a:t>
            </a:r>
            <a:r>
              <a:rPr lang="ky-KG" dirty="0"/>
              <a:t>үү</a:t>
            </a:r>
            <a:r>
              <a:rPr lang="ru-RU" dirty="0"/>
              <a:t>,химия </a:t>
            </a:r>
            <a:r>
              <a:rPr lang="ru-RU" dirty="0" err="1"/>
              <a:t>тилинде</a:t>
            </a:r>
            <a:r>
              <a:rPr lang="ru-RU" dirty="0"/>
              <a:t> с</a:t>
            </a:r>
            <a:r>
              <a:rPr lang="ky-KG" dirty="0"/>
              <a:t>ү</a:t>
            </a:r>
            <a:r>
              <a:rPr lang="ru-RU" dirty="0" err="1"/>
              <a:t>йлөөгө</a:t>
            </a:r>
            <a:r>
              <a:rPr lang="ru-RU" dirty="0"/>
              <a:t> </a:t>
            </a:r>
            <a:r>
              <a:rPr lang="ky-KG" dirty="0"/>
              <a:t>ү</a:t>
            </a:r>
            <a:r>
              <a:rPr lang="ru-RU" dirty="0" err="1"/>
              <a:t>йрөт</a:t>
            </a:r>
            <a:r>
              <a:rPr lang="ky-KG" dirty="0"/>
              <a:t>үү</a:t>
            </a:r>
            <a:r>
              <a:rPr lang="ru-RU" dirty="0"/>
              <a:t>,</a:t>
            </a:r>
            <a:r>
              <a:rPr lang="ru-RU" dirty="0" err="1"/>
              <a:t>практикада</a:t>
            </a:r>
            <a:r>
              <a:rPr lang="ru-RU" dirty="0"/>
              <a:t> </a:t>
            </a:r>
            <a:r>
              <a:rPr lang="ru-RU" dirty="0" err="1"/>
              <a:t>тааный-бил</a:t>
            </a:r>
            <a:r>
              <a:rPr lang="ky-KG" dirty="0"/>
              <a:t>үү</a:t>
            </a:r>
            <a:r>
              <a:rPr lang="ru-RU" dirty="0" err="1"/>
              <a:t>гө</a:t>
            </a:r>
            <a:r>
              <a:rPr lang="ru-RU" dirty="0"/>
              <a:t> </a:t>
            </a:r>
            <a:r>
              <a:rPr lang="ky-KG" dirty="0"/>
              <a:t>ү</a:t>
            </a:r>
            <a:r>
              <a:rPr lang="ru-RU" dirty="0" err="1"/>
              <a:t>йрөт</a:t>
            </a:r>
            <a:r>
              <a:rPr lang="ky-KG" dirty="0"/>
              <a:t>үү</a:t>
            </a:r>
            <a:r>
              <a:rPr lang="ru-RU" dirty="0"/>
              <a:t>.</a:t>
            </a:r>
          </a:p>
          <a:p>
            <a:r>
              <a:rPr lang="ru-RU" dirty="0" err="1"/>
              <a:t>Сабакка</a:t>
            </a:r>
            <a:r>
              <a:rPr lang="ru-RU" dirty="0"/>
              <a:t> </a:t>
            </a:r>
            <a:r>
              <a:rPr lang="ru-RU" dirty="0" err="1"/>
              <a:t>катышкандар</a:t>
            </a:r>
            <a:r>
              <a:rPr lang="ru-RU" dirty="0"/>
              <a:t> </a:t>
            </a:r>
            <a:r>
              <a:rPr lang="ru-RU" dirty="0" err="1"/>
              <a:t>анализдеп,сунуштарын</a:t>
            </a:r>
            <a:r>
              <a:rPr lang="ru-RU" dirty="0"/>
              <a:t> </a:t>
            </a:r>
            <a:r>
              <a:rPr lang="ru-RU" dirty="0" err="1"/>
              <a:t>айтышып,сабак-кечени</a:t>
            </a:r>
            <a:r>
              <a:rPr lang="ru-RU" dirty="0"/>
              <a:t> «</a:t>
            </a:r>
            <a:r>
              <a:rPr lang="ru-RU" dirty="0" err="1"/>
              <a:t>жакшы</a:t>
            </a:r>
            <a:r>
              <a:rPr lang="ru-RU" dirty="0"/>
              <a:t>»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/>
              <a:t>баалашты</a:t>
            </a:r>
            <a:r>
              <a:rPr lang="ru-RU" dirty="0"/>
              <a:t>.</a:t>
            </a:r>
          </a:p>
          <a:p>
            <a:r>
              <a:rPr lang="ru-RU" dirty="0"/>
              <a:t>15.10.21ж. «</a:t>
            </a:r>
            <a:r>
              <a:rPr lang="ru-RU" dirty="0" err="1"/>
              <a:t>Экологияны-жаратылышты</a:t>
            </a:r>
            <a:r>
              <a:rPr lang="ru-RU" dirty="0"/>
              <a:t> </a:t>
            </a:r>
            <a:r>
              <a:rPr lang="ru-RU" dirty="0" err="1"/>
              <a:t>коргоо,айлана-чөйрөн</a:t>
            </a:r>
            <a:r>
              <a:rPr lang="ky-KG" dirty="0"/>
              <a:t>ү</a:t>
            </a:r>
            <a:r>
              <a:rPr lang="ru-RU" dirty="0"/>
              <a:t> таза </a:t>
            </a:r>
            <a:r>
              <a:rPr lang="ru-RU" dirty="0" err="1"/>
              <a:t>кармоо</a:t>
            </a:r>
            <a:r>
              <a:rPr lang="ru-RU" dirty="0"/>
              <a:t>» </a:t>
            </a:r>
            <a:r>
              <a:rPr lang="ru-RU" dirty="0" err="1"/>
              <a:t>темасында</a:t>
            </a:r>
            <a:r>
              <a:rPr lang="ru-RU" dirty="0"/>
              <a:t> </a:t>
            </a:r>
            <a:r>
              <a:rPr lang="ru-RU" dirty="0" err="1"/>
              <a:t>тесттик</a:t>
            </a:r>
            <a:r>
              <a:rPr lang="ru-RU" dirty="0"/>
              <a:t> </a:t>
            </a:r>
            <a:r>
              <a:rPr lang="ru-RU" dirty="0" err="1"/>
              <a:t>тапшырмалар</a:t>
            </a:r>
            <a:r>
              <a:rPr lang="ru-RU" dirty="0"/>
              <a:t> </a:t>
            </a:r>
            <a:r>
              <a:rPr lang="ru-RU" dirty="0" err="1"/>
              <a:t>окуучуларга</a:t>
            </a:r>
            <a:r>
              <a:rPr lang="ru-RU" dirty="0"/>
              <a:t> </a:t>
            </a:r>
            <a:r>
              <a:rPr lang="ru-RU" dirty="0" err="1"/>
              <a:t>берилип,жооптор</a:t>
            </a:r>
            <a:r>
              <a:rPr lang="ru-RU" dirty="0"/>
              <a:t> </a:t>
            </a:r>
            <a:r>
              <a:rPr lang="ru-RU" dirty="0" err="1"/>
              <a:t>алынды</a:t>
            </a:r>
            <a:r>
              <a:rPr lang="ru-RU" dirty="0"/>
              <a:t>.</a:t>
            </a:r>
          </a:p>
          <a:p>
            <a:r>
              <a:rPr lang="ru-RU" dirty="0"/>
              <a:t>19.10.21ж.Декада </a:t>
            </a:r>
            <a:r>
              <a:rPr lang="ru-RU" dirty="0" err="1"/>
              <a:t>ишин</a:t>
            </a:r>
            <a:r>
              <a:rPr lang="ru-RU" dirty="0"/>
              <a:t> </a:t>
            </a:r>
            <a:r>
              <a:rPr lang="ru-RU" dirty="0" err="1"/>
              <a:t>жыйынтыктап,УБде</a:t>
            </a:r>
            <a:r>
              <a:rPr lang="ru-RU" dirty="0"/>
              <a:t>  </a:t>
            </a:r>
            <a:r>
              <a:rPr lang="ru-RU" dirty="0" err="1"/>
              <a:t>талкууланып</a:t>
            </a:r>
            <a:r>
              <a:rPr lang="ru-RU" dirty="0"/>
              <a:t> «</a:t>
            </a:r>
            <a:r>
              <a:rPr lang="ru-RU" dirty="0" err="1"/>
              <a:t>жакшы</a:t>
            </a:r>
            <a:r>
              <a:rPr lang="ru-RU" dirty="0"/>
              <a:t>»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/>
              <a:t>бааланды</a:t>
            </a:r>
            <a:r>
              <a:rPr lang="ru-RU" dirty="0"/>
              <a:t>.</a:t>
            </a:r>
          </a:p>
          <a:p>
            <a:r>
              <a:rPr lang="ru-RU" dirty="0"/>
              <a:t>Октябрь </a:t>
            </a:r>
            <a:r>
              <a:rPr lang="ru-RU" dirty="0" err="1"/>
              <a:t>айынын</a:t>
            </a:r>
            <a:r>
              <a:rPr lang="ru-RU" dirty="0"/>
              <a:t> 11.10.21ж.декада </a:t>
            </a:r>
            <a:r>
              <a:rPr lang="ru-RU" dirty="0" err="1"/>
              <a:t>иш</a:t>
            </a:r>
            <a:r>
              <a:rPr lang="ru-RU" dirty="0"/>
              <a:t> </a:t>
            </a:r>
            <a:r>
              <a:rPr lang="ru-RU" dirty="0" err="1"/>
              <a:t>кагаздарын</a:t>
            </a:r>
            <a:r>
              <a:rPr lang="ru-RU" dirty="0"/>
              <a:t> </a:t>
            </a:r>
            <a:r>
              <a:rPr lang="ru-RU" dirty="0" err="1"/>
              <a:t>толук</a:t>
            </a:r>
            <a:r>
              <a:rPr lang="ru-RU" dirty="0"/>
              <a:t> </a:t>
            </a:r>
            <a:r>
              <a:rPr lang="ru-RU" dirty="0" err="1"/>
              <a:t>бγтγрγп</a:t>
            </a:r>
            <a:r>
              <a:rPr lang="ru-RU" dirty="0"/>
              <a:t>,</a:t>
            </a:r>
            <a:r>
              <a:rPr lang="ru-RU" dirty="0" err="1"/>
              <a:t>планын</a:t>
            </a:r>
            <a:r>
              <a:rPr lang="ru-RU" dirty="0"/>
              <a:t> </a:t>
            </a:r>
            <a:r>
              <a:rPr lang="ru-RU" dirty="0" err="1"/>
              <a:t>бекитирип</a:t>
            </a:r>
            <a:r>
              <a:rPr lang="ru-RU" dirty="0"/>
              <a:t> «</a:t>
            </a:r>
            <a:r>
              <a:rPr lang="ru-RU" dirty="0" err="1"/>
              <a:t>Жаш</a:t>
            </a:r>
            <a:r>
              <a:rPr lang="ru-RU" dirty="0"/>
              <a:t> биолог» </a:t>
            </a:r>
            <a:r>
              <a:rPr lang="ru-RU" dirty="0" err="1"/>
              <a:t>дубал</a:t>
            </a:r>
            <a:r>
              <a:rPr lang="ru-RU" dirty="0"/>
              <a:t> </a:t>
            </a:r>
            <a:r>
              <a:rPr lang="ru-RU" dirty="0" err="1"/>
              <a:t>гезитин</a:t>
            </a:r>
            <a:r>
              <a:rPr lang="ru-RU" dirty="0"/>
              <a:t> </a:t>
            </a:r>
            <a:r>
              <a:rPr lang="ru-RU" dirty="0" err="1"/>
              <a:t>илип,окуучуларга</a:t>
            </a:r>
            <a:r>
              <a:rPr lang="ru-RU" dirty="0"/>
              <a:t> декада </a:t>
            </a:r>
            <a:r>
              <a:rPr lang="ru-RU" dirty="0" err="1"/>
              <a:t>иши</a:t>
            </a:r>
            <a:r>
              <a:rPr lang="ru-RU" dirty="0"/>
              <a:t> </a:t>
            </a:r>
            <a:r>
              <a:rPr lang="ru-RU" dirty="0" err="1"/>
              <a:t>боюнча</a:t>
            </a:r>
            <a:r>
              <a:rPr lang="ru-RU" dirty="0"/>
              <a:t> </a:t>
            </a:r>
            <a:r>
              <a:rPr lang="ru-RU" dirty="0" err="1"/>
              <a:t>маалыматтар</a:t>
            </a:r>
            <a:r>
              <a:rPr lang="ru-RU" dirty="0"/>
              <a:t> </a:t>
            </a:r>
            <a:r>
              <a:rPr lang="ru-RU" dirty="0" err="1"/>
              <a:t>айтылды</a:t>
            </a:r>
            <a:r>
              <a:rPr lang="ru-RU" dirty="0"/>
              <a:t>.</a:t>
            </a:r>
          </a:p>
          <a:p>
            <a:r>
              <a:rPr lang="ru-RU" dirty="0"/>
              <a:t>8-класстын </a:t>
            </a:r>
            <a:r>
              <a:rPr lang="ru-RU" dirty="0" err="1"/>
              <a:t>окуучусу</a:t>
            </a:r>
            <a:r>
              <a:rPr lang="ru-RU" dirty="0"/>
              <a:t> </a:t>
            </a:r>
            <a:r>
              <a:rPr lang="ru-RU" dirty="0" err="1"/>
              <a:t>Абдиева</a:t>
            </a:r>
            <a:r>
              <a:rPr lang="ru-RU" dirty="0"/>
              <a:t> Ж. Тема: «</a:t>
            </a:r>
            <a:r>
              <a:rPr lang="ru-RU" dirty="0" err="1"/>
              <a:t>Жаратылыш</a:t>
            </a:r>
            <a:r>
              <a:rPr lang="ru-RU" dirty="0"/>
              <a:t> </a:t>
            </a:r>
            <a:r>
              <a:rPr lang="ru-RU" dirty="0" err="1"/>
              <a:t>жана</a:t>
            </a:r>
            <a:r>
              <a:rPr lang="ru-RU" dirty="0"/>
              <a:t> </a:t>
            </a:r>
            <a:r>
              <a:rPr lang="ru-RU" dirty="0" err="1"/>
              <a:t>биз:жаратылышты</a:t>
            </a:r>
            <a:r>
              <a:rPr lang="ru-RU" dirty="0"/>
              <a:t> </a:t>
            </a:r>
            <a:r>
              <a:rPr lang="ru-RU" dirty="0" err="1"/>
              <a:t>коргойлу</a:t>
            </a:r>
            <a:r>
              <a:rPr lang="ru-RU" dirty="0"/>
              <a:t>» </a:t>
            </a:r>
            <a:r>
              <a:rPr lang="ru-RU" dirty="0" err="1"/>
              <a:t>деген</a:t>
            </a:r>
            <a:r>
              <a:rPr lang="ru-RU" dirty="0"/>
              <a:t> </a:t>
            </a:r>
            <a:r>
              <a:rPr lang="ru-RU" dirty="0" err="1"/>
              <a:t>темада</a:t>
            </a:r>
            <a:r>
              <a:rPr lang="ru-RU" dirty="0"/>
              <a:t> доклад окуп </a:t>
            </a:r>
            <a:r>
              <a:rPr lang="ru-RU" dirty="0" err="1"/>
              <a:t>берди</a:t>
            </a:r>
            <a:endParaRPr lang="ru-RU" dirty="0"/>
          </a:p>
        </p:txBody>
      </p:sp>
    </p:spTree>
  </p:cSld>
  <p:clrMapOvr>
    <a:masterClrMapping/>
  </p:clrMapOvr>
  <p:transition spd="slow">
    <p:wheel spokes="1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171</TotalTime>
  <Words>2035</Words>
  <Application>Microsoft Office PowerPoint</Application>
  <PresentationFormat>Экран (4:3)</PresentationFormat>
  <Paragraphs>253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Calibri</vt:lpstr>
      <vt:lpstr>Century Schoolbook</vt:lpstr>
      <vt:lpstr>Peterburg</vt:lpstr>
      <vt:lpstr>Times New Roman</vt:lpstr>
      <vt:lpstr>Wingdings</vt:lpstr>
      <vt:lpstr>Wingdings 2</vt:lpstr>
      <vt:lpstr>Эркер</vt:lpstr>
      <vt:lpstr>З.Кадыркулова атындагы 2021-2022 окуу жылындагы окуу,тарбия иштеринин аткарылышынын анализи  </vt:lpstr>
      <vt:lpstr>Мектептин миссиясы: </vt:lpstr>
      <vt:lpstr> 2021-22 окуу жылында ОШ-1 боюнча 133 окуучу 61 кыз бала,72 эркек бала,        8 класс комплект болуп бекитилген.   Мектеп 1 смендүү </vt:lpstr>
      <vt:lpstr>Презентация PowerPoint</vt:lpstr>
      <vt:lpstr>Презентация PowerPoint</vt:lpstr>
      <vt:lpstr> Мектепте 5 методбирикме бар</vt:lpstr>
      <vt:lpstr>Гуманитардык багытындагы метод бирикме</vt:lpstr>
      <vt:lpstr>Гуманитардык багытындагы метод бирикме</vt:lpstr>
      <vt:lpstr>Табигый илимдер багытындагы метод бирикме</vt:lpstr>
      <vt:lpstr>Табигый илимдер багытындагы метод бирикме</vt:lpstr>
      <vt:lpstr>Презентация PowerPoint</vt:lpstr>
      <vt:lpstr>15.12.2021ж.Физика 8-класс “Чынгыз Айтматовдун чыгармачылыгындагы жылуулук кубулуштары чыгарма менен байланыштыра билүүлөрүнө, өз ойлорун так айтууга,эске тутуу,салыштыруу көндүмдөрүн өнүктүрүү. Сабакка катышкандар анализ беришип,сунуштар айтылды</vt:lpstr>
      <vt:lpstr>Презентация PowerPoint</vt:lpstr>
      <vt:lpstr>ыраазычылык</vt:lpstr>
      <vt:lpstr>2021-2024 окуу жылынын билим сапатынын жыйынтыгы төмөндөгүдөй көрсөткүчтү берди </vt:lpstr>
      <vt:lpstr>3 жыл ичиндеги билим сапатын салыштыруу анализи</vt:lpstr>
      <vt:lpstr>Презентация PowerPoint</vt:lpstr>
      <vt:lpstr>З.Кадыркулова  атындагы орто мектебинин предмет боюнча мониторинги </vt:lpstr>
      <vt:lpstr>класстар боюнча мониторинги</vt:lpstr>
      <vt:lpstr>билим сапатынын мониторинги </vt:lpstr>
      <vt:lpstr>2021-2022 окуу жылындагы УТБнын жыйынтыгы: </vt:lpstr>
      <vt:lpstr>2021-2022 окуу жылында 11-класс жок болгондугуна байланыштуу ЖТБнын жыйынтыгы болгон жок. 2021-2022 окуу жылында райондук олимпиадага предметтер боюнча катышып, 9-класстын окуучусу Орозобек кызы Элнуру 3-орунга ээ болду</vt:lpstr>
      <vt:lpstr>2022-2023 окуу жылына коюлган милдеттер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З.Кадыркулова атындагы 2021-2022 окуу жылындагы окуу,тарбия иштеринин аткарылышынын анализи  </dc:title>
  <dc:creator>комп</dc:creator>
  <cp:lastModifiedBy>Пользователь</cp:lastModifiedBy>
  <cp:revision>21</cp:revision>
  <dcterms:created xsi:type="dcterms:W3CDTF">2001-12-31T21:04:19Z</dcterms:created>
  <dcterms:modified xsi:type="dcterms:W3CDTF">2022-11-04T14:27:45Z</dcterms:modified>
</cp:coreProperties>
</file>